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ppt/_rels/presentation.xml.rels" ContentType="application/vnd.openxmlformats-package.relationships+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_rels/slideLayout30.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25.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33.xml.rels" ContentType="application/vnd.openxmlformats-package.relationships+xml"/>
  <Override PartName="/ppt/slideLayouts/_rels/slideLayout36.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19.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18.xml.rels" ContentType="application/vnd.openxmlformats-package.relationships+xml"/>
  <Override PartName="/ppt/slideLayouts/_rels/slideLayout3.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20.xml.rels" ContentType="application/vnd.openxmlformats-package.relationships+xml"/>
  <Override PartName="/ppt/slideLayouts/_rels/slideLayout28.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1.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xml.rels" ContentType="application/vnd.openxmlformats-package.relationships+xml"/>
  <Override PartName="/ppt/slideLayouts/_rels/slideLayout9.xml.rels" ContentType="application/vnd.openxmlformats-package.relationships+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36.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26.xml.rels" ContentType="application/vnd.openxmlformats-package.relationships+xml"/>
  <Override PartName="/ppt/slides/_rels/slide27.xml.rels" ContentType="application/vnd.openxmlformats-package.relationships+xml"/>
  <Override PartName="/ppt/slides/_rels/slide32.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31.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21.xml.rels" ContentType="application/vnd.openxmlformats-package.relationships+xml"/>
  <Override PartName="/ppt/slides/_rels/slide10.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2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media/image36.jpeg" ContentType="image/jpeg"/>
  <Override PartName="/ppt/media/image35.jpeg" ContentType="image/jpeg"/>
  <Override PartName="/ppt/media/image34.jpeg" ContentType="image/jpeg"/>
  <Override PartName="/ppt/media/image33.jpeg" ContentType="image/jpeg"/>
  <Override PartName="/ppt/media/image39.jpeg" ContentType="image/jpeg"/>
  <Override PartName="/ppt/media/image32.jpeg" ContentType="image/jpeg"/>
  <Override PartName="/ppt/media/image38.jpeg" ContentType="image/jpeg"/>
  <Override PartName="/ppt/media/image31.jpeg" ContentType="image/jpeg"/>
  <Override PartName="/ppt/media/image30.jpeg" ContentType="image/jpeg"/>
  <Override PartName="/ppt/media/image29.jpeg" ContentType="image/jpeg"/>
  <Override PartName="/ppt/media/image7.jpeg" ContentType="image/jpeg"/>
  <Override PartName="/ppt/media/image28.jpeg" ContentType="image/jpeg"/>
  <Override PartName="/ppt/media/image6.jpeg" ContentType="image/jpeg"/>
  <Override PartName="/ppt/media/image27.jpeg" ContentType="image/jpeg"/>
  <Override PartName="/ppt/media/image5.jpeg" ContentType="image/jpeg"/>
  <Override PartName="/ppt/media/image26.jpeg" ContentType="image/jpeg"/>
  <Override PartName="/ppt/media/image4.jpeg" ContentType="image/jpeg"/>
  <Override PartName="/ppt/media/image25.jpeg" ContentType="image/jpeg"/>
  <Override PartName="/ppt/media/image3.jpeg" ContentType="image/jpeg"/>
  <Override PartName="/ppt/media/image13.jpeg" ContentType="image/jpeg"/>
  <Override PartName="/ppt/media/image17.jpeg" ContentType="image/jpeg"/>
  <Override PartName="/ppt/media/image18.jpeg" ContentType="image/jpeg"/>
  <Override PartName="/ppt/media/image19.jpeg" ContentType="image/jpeg"/>
  <Override PartName="/ppt/media/image11.jpeg" ContentType="image/jpeg"/>
  <Override PartName="/ppt/media/image44.jpeg" ContentType="image/jpeg"/>
  <Override PartName="/ppt/media/image12.jpeg" ContentType="image/jpeg"/>
  <Override PartName="/ppt/media/image45.jpeg" ContentType="image/jpeg"/>
  <Override PartName="/ppt/media/image14.jpeg" ContentType="image/jpeg"/>
  <Override PartName="/ppt/media/image47.jpeg" ContentType="image/jpeg"/>
  <Override PartName="/ppt/media/image42.jpeg" ContentType="image/jpeg"/>
  <Override PartName="/ppt/media/image10.jpeg" ContentType="image/jpeg"/>
  <Override PartName="/ppt/media/image43.jpeg" ContentType="image/jpeg"/>
  <Override PartName="/ppt/media/image16.jpeg" ContentType="image/jpeg"/>
  <Override PartName="/ppt/media/image49.jpeg" ContentType="image/jpeg"/>
  <Override PartName="/ppt/media/image15.jpeg" ContentType="image/jpeg"/>
  <Override PartName="/ppt/media/image48.jpeg" ContentType="image/jpeg"/>
  <Override PartName="/ppt/media/image37.jpeg" ContentType="image/jpeg"/>
  <Override PartName="/ppt/media/image40.jpeg" ContentType="image/jpeg"/>
  <Override PartName="/ppt/media/image41.jpeg" ContentType="image/jpeg"/>
  <Override PartName="/ppt/media/image54.jpeg" ContentType="image/jpeg"/>
  <Override PartName="/ppt/media/image55.jpeg" ContentType="image/jpeg"/>
  <Override PartName="/ppt/media/image52.jpeg" ContentType="image/jpeg"/>
  <Override PartName="/ppt/media/image51.jpeg" ContentType="image/jpeg"/>
  <Override PartName="/ppt/media/image50.jpeg" ContentType="image/jpeg"/>
  <Override PartName="/ppt/media/image8.jpeg" ContentType="image/jpeg"/>
  <Override PartName="/ppt/media/image46.png" ContentType="image/png"/>
  <Override PartName="/ppt/media/image9.jpeg" ContentType="image/jpeg"/>
  <Override PartName="/ppt/media/image21.png" ContentType="image/png"/>
  <Override PartName="/ppt/media/image22.png" ContentType="image/png"/>
  <Override PartName="/ppt/media/image53.jpeg" ContentType="image/jpeg"/>
  <Override PartName="/ppt/media/image20.jpeg" ContentType="image/jpeg"/>
  <Override PartName="/ppt/media/image1.jpeg" ContentType="image/jpeg"/>
  <Override PartName="/ppt/media/image23.jpeg" ContentType="image/jpeg"/>
  <Override PartName="/ppt/media/image2.jpeg" ContentType="image/jpeg"/>
  <Override PartName="/ppt/media/image24.jpeg" ContentType="image/jpeg"/>
  <Override PartName="/ppt/notesSlides/_rels/notesSlide3.xml.rels" ContentType="application/vnd.openxmlformats-package.relationships+xml"/>
  <Override PartName="/ppt/notesSlides/_rels/notesSlide25.xml.rels" ContentType="application/vnd.openxmlformats-package.relationships+xml"/>
  <Override PartName="/ppt/notesSlides/_rels/notesSlide6.xml.rels" ContentType="application/vnd.openxmlformats-package.relationships+xml"/>
  <Override PartName="/ppt/notesSlides/_rels/notesSlide19.xml.rels" ContentType="application/vnd.openxmlformats-package.relationships+xml"/>
  <Override PartName="/ppt/notesSlides/_rels/notesSlide15.xml.rels" ContentType="application/vnd.openxmlformats-package.relationships+xml"/>
  <Override PartName="/ppt/notesSlides/_rels/notesSlide20.xml.rels" ContentType="application/vnd.openxmlformats-package.relationships+xml"/>
  <Override PartName="/ppt/notesSlides/_rels/notesSlide4.xml.rels" ContentType="application/vnd.openxmlformats-package.relationships+xml"/>
  <Override PartName="/ppt/notesSlides/notesSlide4.xml" ContentType="application/vnd.openxmlformats-officedocument.presentationml.notes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presProps.xml" ContentType="application/vnd.openxmlformats-officedocument.presentationml.presProps+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_rels/.rels" ContentType="application/vnd.openxmlformats-package.relationshi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9144000" cy="6858000"/>
  <p:notesSz cx="6742113" cy="987266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ru-RU" sz="1800" spc="-1" strike="noStrike">
                <a:solidFill>
                  <a:srgbClr val="000000"/>
                </a:solidFill>
                <a:latin typeface="Times New Roman"/>
              </a:rPr>
              <a:t>Для перемещения страницы щёлкните мышью</a:t>
            </a:r>
            <a:endParaRPr b="0" lang="ru-RU" sz="1800" spc="-1" strike="noStrike">
              <a:solidFill>
                <a:srgbClr val="000000"/>
              </a:solidFill>
              <a:latin typeface="Times New Roman"/>
            </a:endParaRPr>
          </a:p>
        </p:txBody>
      </p:sp>
      <p:sp>
        <p:nvSpPr>
          <p:cNvPr id="124"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ru-RU" sz="2000" spc="-1" strike="noStrike">
                <a:latin typeface="Arial"/>
              </a:rPr>
              <a:t>Для правки формата примечаний щёлкните мышью</a:t>
            </a:r>
            <a:endParaRPr b="0" lang="ru-RU" sz="2000" spc="-1" strike="noStrike">
              <a:latin typeface="Arial"/>
            </a:endParaRPr>
          </a:p>
        </p:txBody>
      </p:sp>
      <p:sp>
        <p:nvSpPr>
          <p:cNvPr id="125"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ru-RU" sz="1400" spc="-1" strike="noStrike">
                <a:latin typeface="Times New Roman"/>
              </a:rPr>
              <a:t>&lt;верхний колонтитул&gt;</a:t>
            </a:r>
            <a:endParaRPr b="0" lang="ru-RU" sz="1400" spc="-1" strike="noStrike">
              <a:latin typeface="Times New Roman"/>
            </a:endParaRPr>
          </a:p>
        </p:txBody>
      </p:sp>
      <p:sp>
        <p:nvSpPr>
          <p:cNvPr id="126" name="PlaceHolder 4"/>
          <p:cNvSpPr>
            <a:spLocks noGrp="1"/>
          </p:cNvSpPr>
          <p:nvPr>
            <p:ph type="dt" idx="10"/>
          </p:nvPr>
        </p:nvSpPr>
        <p:spPr>
          <a:xfrm>
            <a:off x="4278960" y="0"/>
            <a:ext cx="3280680" cy="534240"/>
          </a:xfrm>
          <a:prstGeom prst="rect">
            <a:avLst/>
          </a:prstGeom>
          <a:noFill/>
          <a:ln w="0">
            <a:noFill/>
          </a:ln>
        </p:spPr>
        <p:txBody>
          <a:bodyPr lIns="0" rIns="0" tIns="0" bIns="0" anchor="t">
            <a:noAutofit/>
          </a:bodyPr>
          <a:lstStyle>
            <a:lvl1pPr algn="r">
              <a:buNone/>
              <a:defRPr b="0" lang="ru-RU" sz="1400" spc="-1" strike="noStrike">
                <a:latin typeface="Times New Roman"/>
              </a:defRPr>
            </a:lvl1pPr>
          </a:lstStyle>
          <a:p>
            <a:pPr algn="r">
              <a:buNone/>
            </a:pPr>
            <a:r>
              <a:rPr b="0" lang="ru-RU" sz="1400" spc="-1" strike="noStrike">
                <a:latin typeface="Times New Roman"/>
              </a:rPr>
              <a:t>&lt;дата/время&gt;</a:t>
            </a:r>
            <a:endParaRPr b="0" lang="ru-RU" sz="1400" spc="-1" strike="noStrike">
              <a:latin typeface="Times New Roman"/>
            </a:endParaRPr>
          </a:p>
        </p:txBody>
      </p:sp>
      <p:sp>
        <p:nvSpPr>
          <p:cNvPr id="127" name="PlaceHolder 5"/>
          <p:cNvSpPr>
            <a:spLocks noGrp="1"/>
          </p:cNvSpPr>
          <p:nvPr>
            <p:ph type="ftr" idx="11"/>
          </p:nvPr>
        </p:nvSpPr>
        <p:spPr>
          <a:xfrm>
            <a:off x="0" y="10157400"/>
            <a:ext cx="3280680" cy="534240"/>
          </a:xfrm>
          <a:prstGeom prst="rect">
            <a:avLst/>
          </a:prstGeom>
          <a:noFill/>
          <a:ln w="0">
            <a:noFill/>
          </a:ln>
        </p:spPr>
        <p:txBody>
          <a:bodyPr lIns="0" rIns="0" tIns="0" bIns="0" anchor="b">
            <a:noAutofit/>
          </a:bodyPr>
          <a:lstStyle>
            <a:lvl1pPr>
              <a:defRPr b="0" lang="ru-RU" sz="1400" spc="-1" strike="noStrike">
                <a:latin typeface="Times New Roman"/>
              </a:defRPr>
            </a:lvl1pPr>
          </a:lstStyle>
          <a:p>
            <a:r>
              <a:rPr b="0" lang="ru-RU" sz="1400" spc="-1" strike="noStrike">
                <a:latin typeface="Times New Roman"/>
              </a:rPr>
              <a:t>&lt;нижний колонтитул&gt;</a:t>
            </a:r>
            <a:endParaRPr b="0" lang="ru-RU" sz="1400" spc="-1" strike="noStrike">
              <a:latin typeface="Times New Roman"/>
            </a:endParaRPr>
          </a:p>
        </p:txBody>
      </p:sp>
      <p:sp>
        <p:nvSpPr>
          <p:cNvPr id="128" name="PlaceHolder 6"/>
          <p:cNvSpPr>
            <a:spLocks noGrp="1"/>
          </p:cNvSpPr>
          <p:nvPr>
            <p:ph type="sldNum" idx="12"/>
          </p:nvPr>
        </p:nvSpPr>
        <p:spPr>
          <a:xfrm>
            <a:off x="4278960" y="10157400"/>
            <a:ext cx="3280680" cy="534240"/>
          </a:xfrm>
          <a:prstGeom prst="rect">
            <a:avLst/>
          </a:prstGeom>
          <a:noFill/>
          <a:ln w="0">
            <a:noFill/>
          </a:ln>
        </p:spPr>
        <p:txBody>
          <a:bodyPr lIns="0" rIns="0" tIns="0" bIns="0" anchor="b">
            <a:noAutofit/>
          </a:bodyPr>
          <a:lstStyle>
            <a:lvl1pPr algn="r">
              <a:buNone/>
              <a:defRPr b="0" lang="ru-RU" sz="1400" spc="-1" strike="noStrike">
                <a:latin typeface="Times New Roman"/>
              </a:defRPr>
            </a:lvl1pPr>
          </a:lstStyle>
          <a:p>
            <a:pPr algn="r">
              <a:buNone/>
            </a:pPr>
            <a:fld id="{1BE625A7-0552-467B-A685-17A52C97C88B}" type="slidenum">
              <a:rPr b="0" lang="ru-RU" sz="1400" spc="-1" strike="noStrike">
                <a:latin typeface="Times New Roman"/>
              </a:rPr>
              <a:t>&lt;номер&gt;</a:t>
            </a:fld>
            <a:endParaRPr b="0" lang="ru-R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type="sldImg"/>
          </p:nvPr>
        </p:nvSpPr>
        <p:spPr>
          <a:xfrm>
            <a:off x="903240" y="739800"/>
            <a:ext cx="4935240" cy="3703320"/>
          </a:xfrm>
          <a:prstGeom prst="rect">
            <a:avLst/>
          </a:prstGeom>
          <a:ln w="0">
            <a:noFill/>
          </a:ln>
        </p:spPr>
      </p:sp>
      <p:sp>
        <p:nvSpPr>
          <p:cNvPr id="250" name="PlaceHolder 2"/>
          <p:cNvSpPr>
            <a:spLocks noGrp="1"/>
          </p:cNvSpPr>
          <p:nvPr>
            <p:ph type="body"/>
          </p:nvPr>
        </p:nvSpPr>
        <p:spPr>
          <a:xfrm>
            <a:off x="674280" y="4689360"/>
            <a:ext cx="5393160" cy="4442400"/>
          </a:xfrm>
          <a:prstGeom prst="rect">
            <a:avLst/>
          </a:prstGeom>
          <a:noFill/>
          <a:ln w="0">
            <a:noFill/>
          </a:ln>
        </p:spPr>
        <p:txBody>
          <a:bodyPr anchor="t">
            <a:normAutofit fontScale="72000"/>
          </a:bodyPr>
          <a:p>
            <a:pPr marL="216000" indent="-216000">
              <a:lnSpc>
                <a:spcPct val="100000"/>
              </a:lnSpc>
              <a:buNone/>
            </a:pPr>
            <a:r>
              <a:rPr b="0" lang="ru-RU" sz="1200" spc="-1" strike="noStrike">
                <a:latin typeface="Arial"/>
              </a:rPr>
              <a:t>Клавдия Ивановна Назарова стала не только организатором, но и руководителем комсомольской подпольной организации во временно оккупированном фашистами городе Острове. Эта смелая женщина родилась в октябре-месяце 1920 года в Острове, в семье простого крестьянина. Клавдия окончила десять классов, а также первый курс института физической культуры в городе Ленинграде. Затем работала в средней школе №5 на должности старшей пионервожатой, а за время оккупации города Острова фашистскими захватчиками – работником в швейной мастерской.</a:t>
            </a:r>
            <a:endParaRPr b="0" lang="ru-RU" sz="1200" spc="-1" strike="noStrike">
              <a:latin typeface="Arial"/>
            </a:endParaRPr>
          </a:p>
          <a:p>
            <a:pPr marL="216000" indent="-216000">
              <a:lnSpc>
                <a:spcPct val="100000"/>
              </a:lnSpc>
              <a:buNone/>
            </a:pPr>
            <a:r>
              <a:rPr b="0" lang="ru-RU" sz="1200" spc="-1" strike="noStrike">
                <a:latin typeface="Arial"/>
              </a:rPr>
              <a:t>Клавдия Назарова стала участницей Великой Отечественной войны с самого ее начала, то есть с 1941 года. Она организовала и руководила комсомольской подпольной организацией, создание которой пришлось на 1941 год. Патриоты Советского Союза распространяли многочисленные листовки, в которых призывали горожан Острова оказывать полное сопротивление оккупантам, а также собирали боеприпасы и оружие. Юные советские подпольщики оказали помощь в спасении более пятидесяти раненых военнопленных и передавали в партизанский отдел наиболее ценное оружие, а также разведывательные данные.</a:t>
            </a:r>
            <a:endParaRPr b="0" lang="ru-RU" sz="1200" spc="-1" strike="noStrike">
              <a:latin typeface="Arial"/>
            </a:endParaRPr>
          </a:p>
          <a:p>
            <a:pPr marL="216000" indent="-216000">
              <a:lnSpc>
                <a:spcPct val="100000"/>
              </a:lnSpc>
              <a:buNone/>
            </a:pPr>
            <a:r>
              <a:rPr b="0" lang="ru-RU" sz="1200" spc="-1" strike="noStrike">
                <a:latin typeface="Arial"/>
              </a:rPr>
              <a:t>Молодые подпольщики смогли установить связь с многочисленными партизанами, собирали, обрабатывали и передавали самые ценные и значимые сведения о местоположении противника. Отряд Клавдии Назаровой вывел электростанцию из строя, сжег здание, в котором располагался полицейский отдел врага. На том месте, где был осуществлен расстрел, сейчас находится мемориальная доска.</a:t>
            </a:r>
            <a:endParaRPr b="0" lang="ru-RU" sz="1200" spc="-1" strike="noStrike">
              <a:latin typeface="Arial"/>
            </a:endParaRPr>
          </a:p>
          <a:p>
            <a:pPr marL="216000" indent="-216000">
              <a:lnSpc>
                <a:spcPct val="100000"/>
              </a:lnSpc>
              <a:buNone/>
            </a:pPr>
            <a:r>
              <a:rPr b="0" lang="ru-RU" sz="1200" spc="-1" strike="noStrike">
                <a:latin typeface="Arial"/>
              </a:rPr>
              <a:t>Осенью в ноябре-месяце Назарова Клавдия Ивановна была арестована фашистскими захватчиками. 12 декабря 1942 года состоялась казнь героини гитлеровскими палачами в самом центре города – на центральной площади Острова. Начиная с 7 ноября и до дня казни, немецкие фашисты держали девушку в застенке, после чего поняли, что никакими пытками из нее не добиться ни слова, приняли решение казнить публично, прямо на базарной площади, для того, чтобы преподать урок всем жителям города. На протяжении трех суток немцы не разрешали снимать труп девушки с виселицы, но вскоре приняли решение о ее захоронении, рассчитывая выследить участников организации. Похороны Назаровой Клавдии состоялись в ее родном городе.</a:t>
            </a:r>
            <a:endParaRPr b="0" lang="ru-RU" sz="1200" spc="-1" strike="noStrike">
              <a:latin typeface="Arial"/>
            </a:endParaRPr>
          </a:p>
          <a:p>
            <a:pPr marL="216000" indent="-216000">
              <a:lnSpc>
                <a:spcPct val="100000"/>
              </a:lnSpc>
              <a:buNone/>
            </a:pPr>
            <a:r>
              <a:rPr b="0" lang="ru-RU" sz="1200" spc="-1" strike="noStrike">
                <a:latin typeface="Arial"/>
              </a:rPr>
              <a:t>Президиум Верховного Совета СССР издал указ от 20 августа 1945 года, в соответствии с которым за образцовое и надлежащее выполнение всех боевых заданий командования в тылу фашистских войск, а также проявленные в ходе операций мужество и геройство Клавдии Ивановне Назаровой посмертно присвоить почетное звание героя Советского Союза. Также Клавдия Назарова удостоилась награды в виде ордена Ленина.</a:t>
            </a:r>
            <a:endParaRPr b="0" lang="ru-RU" sz="1200" spc="-1" strike="noStrike">
              <a:latin typeface="Arial"/>
            </a:endParaRPr>
          </a:p>
          <a:p>
            <a:pPr marL="216000" indent="-216000">
              <a:lnSpc>
                <a:spcPct val="100000"/>
              </a:lnSpc>
              <a:buNone/>
            </a:pPr>
            <a:endParaRPr b="0" lang="ru-RU" sz="1200" spc="-1" strike="noStrike">
              <a:latin typeface="Arial"/>
            </a:endParaRPr>
          </a:p>
        </p:txBody>
      </p:sp>
      <p:sp>
        <p:nvSpPr>
          <p:cNvPr id="251" name="PlaceHolder 3"/>
          <p:cNvSpPr>
            <a:spLocks noGrp="1"/>
          </p:cNvSpPr>
          <p:nvPr>
            <p:ph type="sldNum" idx="16"/>
          </p:nvPr>
        </p:nvSpPr>
        <p:spPr>
          <a:xfrm>
            <a:off x="3818880" y="9377280"/>
            <a:ext cx="2921400" cy="493200"/>
          </a:xfrm>
          <a:prstGeom prst="rect">
            <a:avLst/>
          </a:prstGeom>
          <a:noFill/>
          <a:ln w="0">
            <a:noFill/>
          </a:ln>
        </p:spPr>
        <p:txBody>
          <a:bodyPr anchor="b">
            <a:noAutofit/>
          </a:bodyPr>
          <a:lstStyle>
            <a:lvl1pPr algn="r">
              <a:lnSpc>
                <a:spcPct val="100000"/>
              </a:lnSpc>
              <a:buNone/>
              <a:defRPr b="0" lang="ru-RU" sz="1200" spc="-1" strike="noStrike">
                <a:solidFill>
                  <a:srgbClr val="000000"/>
                </a:solidFill>
                <a:latin typeface="+mn-lt"/>
                <a:ea typeface="+mn-ea"/>
              </a:defRPr>
            </a:lvl1pPr>
          </a:lstStyle>
          <a:p>
            <a:pPr algn="r">
              <a:lnSpc>
                <a:spcPct val="100000"/>
              </a:lnSpc>
              <a:buNone/>
            </a:pPr>
            <a:fld id="{62702B4C-94B9-447E-A6A7-1906AB0B394E}" type="slidenum">
              <a:rPr b="0" lang="ru-RU" sz="1200" spc="-1" strike="noStrike">
                <a:solidFill>
                  <a:srgbClr val="000000"/>
                </a:solidFill>
                <a:latin typeface="+mn-lt"/>
                <a:ea typeface="+mn-ea"/>
              </a:rPr>
              <a:t>&lt;номер&gt;</a:t>
            </a:fld>
            <a:endParaRPr b="0" lang="ru-RU"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PlaceHolder 1"/>
          <p:cNvSpPr>
            <a:spLocks noGrp="1"/>
          </p:cNvSpPr>
          <p:nvPr>
            <p:ph type="sldImg"/>
          </p:nvPr>
        </p:nvSpPr>
        <p:spPr>
          <a:xfrm>
            <a:off x="903240" y="739800"/>
            <a:ext cx="4935240" cy="3703320"/>
          </a:xfrm>
          <a:prstGeom prst="rect">
            <a:avLst/>
          </a:prstGeom>
          <a:ln w="0">
            <a:noFill/>
          </a:ln>
        </p:spPr>
      </p:sp>
      <p:sp>
        <p:nvSpPr>
          <p:cNvPr id="253" name="PlaceHolder 2"/>
          <p:cNvSpPr>
            <a:spLocks noGrp="1"/>
          </p:cNvSpPr>
          <p:nvPr>
            <p:ph type="body"/>
          </p:nvPr>
        </p:nvSpPr>
        <p:spPr>
          <a:xfrm>
            <a:off x="674280" y="4689360"/>
            <a:ext cx="5393160" cy="4442400"/>
          </a:xfrm>
          <a:prstGeom prst="rect">
            <a:avLst/>
          </a:prstGeom>
          <a:noFill/>
          <a:ln w="0">
            <a:noFill/>
          </a:ln>
        </p:spPr>
        <p:txBody>
          <a:bodyPr anchor="t">
            <a:normAutofit/>
          </a:bodyPr>
          <a:p>
            <a:pPr marL="216000" indent="-216000">
              <a:lnSpc>
                <a:spcPct val="100000"/>
              </a:lnSpc>
              <a:buNone/>
            </a:pPr>
            <a:r>
              <a:rPr b="0" lang="ru-RU" sz="1200" spc="-1" strike="noStrike">
                <a:solidFill>
                  <a:srgbClr val="000000"/>
                </a:solidFill>
                <a:latin typeface="+mn-lt"/>
                <a:ea typeface="+mn-ea"/>
              </a:rPr>
              <a:t>Из бойцов –лыжников формировались специальные подразделения воздушно –десантных войск, роты разведки, отряды и группы подрывников, истребителей танков и другие части особого назначения. Действуя в составе особых отрядов народных мстителей, используя высокое искусство передвижения на лыжах и другие военно – прикладные навыки, они наносили чувствительные удары по фашистским захватчикам. Враг называл летучие, неуловимые, страшные своей ударной силой отряды лыжников – «лыжной смертью» или «белыми призраками».</a:t>
            </a:r>
            <a:br>
              <a:rPr sz="1200"/>
            </a:br>
            <a:endParaRPr b="0" lang="ru-RU" sz="1200" spc="-1" strike="noStrike">
              <a:latin typeface="Arial"/>
            </a:endParaRPr>
          </a:p>
        </p:txBody>
      </p:sp>
      <p:sp>
        <p:nvSpPr>
          <p:cNvPr id="254" name="PlaceHolder 3"/>
          <p:cNvSpPr>
            <a:spLocks noGrp="1"/>
          </p:cNvSpPr>
          <p:nvPr>
            <p:ph type="sldNum" idx="17"/>
          </p:nvPr>
        </p:nvSpPr>
        <p:spPr>
          <a:xfrm>
            <a:off x="3818880" y="9377280"/>
            <a:ext cx="2921400" cy="493200"/>
          </a:xfrm>
          <a:prstGeom prst="rect">
            <a:avLst/>
          </a:prstGeom>
          <a:noFill/>
          <a:ln w="0">
            <a:noFill/>
          </a:ln>
        </p:spPr>
        <p:txBody>
          <a:bodyPr anchor="b">
            <a:noAutofit/>
          </a:bodyPr>
          <a:lstStyle>
            <a:lvl1pPr algn="r">
              <a:lnSpc>
                <a:spcPct val="100000"/>
              </a:lnSpc>
              <a:buNone/>
              <a:defRPr b="0" lang="ru-RU" sz="1200" spc="-1" strike="noStrike">
                <a:solidFill>
                  <a:srgbClr val="000000"/>
                </a:solidFill>
                <a:latin typeface="+mn-lt"/>
                <a:ea typeface="+mn-ea"/>
              </a:defRPr>
            </a:lvl1pPr>
          </a:lstStyle>
          <a:p>
            <a:pPr algn="r">
              <a:lnSpc>
                <a:spcPct val="100000"/>
              </a:lnSpc>
              <a:buNone/>
            </a:pPr>
            <a:fld id="{705506B6-4FD6-447A-81A2-273AAC0980DF}" type="slidenum">
              <a:rPr b="0" lang="ru-RU" sz="1200" spc="-1" strike="noStrike">
                <a:solidFill>
                  <a:srgbClr val="000000"/>
                </a:solidFill>
                <a:latin typeface="+mn-lt"/>
                <a:ea typeface="+mn-ea"/>
              </a:rPr>
              <a:t>&lt;номер&gt;</a:t>
            </a:fld>
            <a:endParaRPr b="0" lang="ru-RU" sz="12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sldImg"/>
          </p:nvPr>
        </p:nvSpPr>
        <p:spPr>
          <a:xfrm>
            <a:off x="903240" y="739800"/>
            <a:ext cx="4935240" cy="3703320"/>
          </a:xfrm>
          <a:prstGeom prst="rect">
            <a:avLst/>
          </a:prstGeom>
          <a:ln w="0">
            <a:noFill/>
          </a:ln>
        </p:spPr>
      </p:sp>
      <p:sp>
        <p:nvSpPr>
          <p:cNvPr id="256" name="PlaceHolder 2"/>
          <p:cNvSpPr>
            <a:spLocks noGrp="1"/>
          </p:cNvSpPr>
          <p:nvPr>
            <p:ph type="body"/>
          </p:nvPr>
        </p:nvSpPr>
        <p:spPr>
          <a:xfrm>
            <a:off x="674280" y="4689360"/>
            <a:ext cx="5393160" cy="4442400"/>
          </a:xfrm>
          <a:prstGeom prst="rect">
            <a:avLst/>
          </a:prstGeom>
          <a:noFill/>
          <a:ln w="0">
            <a:noFill/>
          </a:ln>
        </p:spPr>
        <p:txBody>
          <a:bodyPr anchor="t">
            <a:normAutofit fontScale="69000"/>
          </a:bodyPr>
          <a:p>
            <a:pPr marL="216000" indent="-216000">
              <a:lnSpc>
                <a:spcPct val="100000"/>
              </a:lnSpc>
              <a:buNone/>
            </a:pPr>
            <a:r>
              <a:rPr b="0" lang="ru-RU" sz="1200" spc="-1" strike="noStrike">
                <a:solidFill>
                  <a:srgbClr val="000000"/>
                </a:solidFill>
                <a:latin typeface="+mn-lt"/>
                <a:ea typeface="+mn-ea"/>
              </a:rPr>
              <a:t>После окончания семилетки девушка полностью, как говорится, ушла в спорт. В 1938 году она становится чемпионкой Союза на пятикилометровой дистанции среди  взрослых. Кроме лыжных гонок  метала гранату, преодолевала полосу препятствий ГТО. Занималась  велогонками на дорожных машинах.  В 1940 году  она  стала чемпионкой страны на 15-ти километровой дистанции. В 1941 году победила на Празднике Севера  в Мурманске не только в лыжных гонках, но и в соревнованиях по слалому и скоростному  спуску с гор.  Ей прочили большое спортивное будущее.  Но всё перечеркнула война.</a:t>
            </a:r>
            <a:endParaRPr b="0" lang="ru-RU" sz="1200" spc="-1" strike="noStrike">
              <a:latin typeface="Arial"/>
            </a:endParaRPr>
          </a:p>
          <a:p>
            <a:pPr marL="216000" indent="-216000">
              <a:lnSpc>
                <a:spcPct val="100000"/>
              </a:lnSpc>
              <a:buNone/>
            </a:pPr>
            <a:r>
              <a:rPr b="0" lang="ru-RU" sz="1200" spc="-1" strike="noStrike">
                <a:solidFill>
                  <a:srgbClr val="000000"/>
                </a:solidFill>
                <a:latin typeface="+mn-lt"/>
                <a:ea typeface="+mn-ea"/>
              </a:rPr>
              <a:t>Люба просилась на фронт, но ей в военкомате отвечали отказом: «Вы лучшая лыжница страны. И мы обязаны вас беречь». Предложили   заниматься лыжной подготовкой  молодых воинов  в Отдельной мотострелковой бригаде особого назначения под Москвой. Тренировала их Люба без устали, передавала все свои  «секреты»  скоростного лыжного бега. Совершала с ними   марш-броски на 30-40 километров. Снежная королева задавала такой темп, что ребята валились порой с ног. А она подбадривала: «Тяжело в учении, легко в бою». На Любу  в 1942 году обратил внимание командир  партизанского разведывательного отряда Анисим Ильич Воропаев  и предложил ей  совершать с группой отлично подготовленных бойцов вылазки в тыл враг.  Она выполнила немало заданий в смоленских лесах. И всегда показывала бесстрашие, смелость  и стойкость. Снежную королеву любили, старались  уберечь. Но не смогли.</a:t>
            </a:r>
            <a:endParaRPr b="0" lang="ru-RU" sz="1200" spc="-1" strike="noStrike">
              <a:latin typeface="Arial"/>
            </a:endParaRPr>
          </a:p>
          <a:p>
            <a:pPr marL="216000" indent="-216000">
              <a:lnSpc>
                <a:spcPct val="100000"/>
              </a:lnSpc>
              <a:buNone/>
            </a:pPr>
            <a:r>
              <a:rPr b="0" lang="ru-RU" sz="1200" spc="-1" strike="noStrike">
                <a:solidFill>
                  <a:srgbClr val="000000"/>
                </a:solidFill>
                <a:latin typeface="+mn-lt"/>
                <a:ea typeface="+mn-ea"/>
              </a:rPr>
              <a:t>После успешного выполнения одного из заданий разведывательная группа, в которой была Люба, возвращалась в отряд. Нашлись предатели, которые  сообщили гитлеровцам о действиях и местонахождении партизан.   Против  двенадцати разведчиков фашисты направили три танка, пятьдесят   автоматчиков и отряд конницы. Около деревни Андрюцы фашисты устроили засаду. В том бою и оборвалась жизнь  замечательной девушки, лыжницы, смелой разведчицы. 12 апреля 1945 года Евдокии Трифоновне Кулаковой вручили пакет из Кремля: «По сообщению военного командования Ваша дочь красноармеец Кулакова Любовь Алексеевна  в боях за Советскую Родину погибла смертью храбрых. За совершенные Вашей дочерью  боевые подвиги в борьбе с немецкими захватчиками она награждена  орденом Отечественной войны второй степени».</a:t>
            </a:r>
            <a:endParaRPr b="0" lang="ru-RU" sz="1200" spc="-1" strike="noStrike">
              <a:latin typeface="Arial"/>
            </a:endParaRPr>
          </a:p>
          <a:p>
            <a:pPr marL="216000" indent="-216000">
              <a:lnSpc>
                <a:spcPct val="100000"/>
              </a:lnSpc>
              <a:buNone/>
            </a:pPr>
            <a:r>
              <a:rPr b="0" lang="ru-RU" sz="1200" spc="-1" strike="noStrike">
                <a:solidFill>
                  <a:srgbClr val="000000"/>
                </a:solidFill>
                <a:latin typeface="+mn-lt"/>
                <a:ea typeface="+mn-ea"/>
              </a:rPr>
              <a:t>Люба Кулакова осталась в памяти родных, друзей, спортсменов, однополчан. На ее родном стадионе  установлен памятник. На нем высечены слова: «Заслуженный мастер спорта СССР Люба Кулакова (1920 – 1942), партизанка Великой Отечественной войны. Погибла в боях за Советскую Родину».</a:t>
            </a:r>
            <a:endParaRPr b="0" lang="ru-RU" sz="1200" spc="-1" strike="noStrike">
              <a:latin typeface="Arial"/>
            </a:endParaRPr>
          </a:p>
          <a:p>
            <a:pPr marL="216000" indent="-216000">
              <a:lnSpc>
                <a:spcPct val="100000"/>
              </a:lnSpc>
              <a:buNone/>
            </a:pPr>
            <a:endParaRPr b="0" lang="ru-RU" sz="1200" spc="-1" strike="noStrike">
              <a:latin typeface="Arial"/>
            </a:endParaRPr>
          </a:p>
        </p:txBody>
      </p:sp>
      <p:sp>
        <p:nvSpPr>
          <p:cNvPr id="257" name="PlaceHolder 3"/>
          <p:cNvSpPr>
            <a:spLocks noGrp="1"/>
          </p:cNvSpPr>
          <p:nvPr>
            <p:ph type="sldNum" idx="18"/>
          </p:nvPr>
        </p:nvSpPr>
        <p:spPr>
          <a:xfrm>
            <a:off x="3818880" y="9377280"/>
            <a:ext cx="2921400" cy="493200"/>
          </a:xfrm>
          <a:prstGeom prst="rect">
            <a:avLst/>
          </a:prstGeom>
          <a:noFill/>
          <a:ln w="0">
            <a:noFill/>
          </a:ln>
        </p:spPr>
        <p:txBody>
          <a:bodyPr anchor="b">
            <a:noAutofit/>
          </a:bodyPr>
          <a:lstStyle>
            <a:lvl1pPr algn="r">
              <a:lnSpc>
                <a:spcPct val="100000"/>
              </a:lnSpc>
              <a:buNone/>
              <a:defRPr b="0" lang="ru-RU" sz="1200" spc="-1" strike="noStrike">
                <a:solidFill>
                  <a:srgbClr val="000000"/>
                </a:solidFill>
                <a:latin typeface="+mn-lt"/>
                <a:ea typeface="+mn-ea"/>
              </a:defRPr>
            </a:lvl1pPr>
          </a:lstStyle>
          <a:p>
            <a:pPr algn="r">
              <a:lnSpc>
                <a:spcPct val="100000"/>
              </a:lnSpc>
              <a:buNone/>
            </a:pPr>
            <a:fld id="{D28B3101-3B4B-4AE1-B032-A537ECD61EC8}" type="slidenum">
              <a:rPr b="0" lang="ru-RU" sz="1200" spc="-1" strike="noStrike">
                <a:solidFill>
                  <a:srgbClr val="000000"/>
                </a:solidFill>
                <a:latin typeface="+mn-lt"/>
                <a:ea typeface="+mn-ea"/>
              </a:rPr>
              <a:t>&lt;номер&gt;</a:t>
            </a:fld>
            <a:endParaRPr b="0" lang="ru-RU"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PlaceHolder 1"/>
          <p:cNvSpPr>
            <a:spLocks noGrp="1"/>
          </p:cNvSpPr>
          <p:nvPr>
            <p:ph type="sldImg"/>
          </p:nvPr>
        </p:nvSpPr>
        <p:spPr>
          <a:xfrm>
            <a:off x="903240" y="739800"/>
            <a:ext cx="4935240" cy="3703320"/>
          </a:xfrm>
          <a:prstGeom prst="rect">
            <a:avLst/>
          </a:prstGeom>
          <a:ln w="0">
            <a:noFill/>
          </a:ln>
        </p:spPr>
      </p:sp>
      <p:sp>
        <p:nvSpPr>
          <p:cNvPr id="259" name="PlaceHolder 2"/>
          <p:cNvSpPr>
            <a:spLocks noGrp="1"/>
          </p:cNvSpPr>
          <p:nvPr>
            <p:ph type="body"/>
          </p:nvPr>
        </p:nvSpPr>
        <p:spPr>
          <a:xfrm>
            <a:off x="674280" y="4689360"/>
            <a:ext cx="5393160" cy="4442400"/>
          </a:xfrm>
          <a:prstGeom prst="rect">
            <a:avLst/>
          </a:prstGeom>
          <a:noFill/>
          <a:ln w="0">
            <a:noFill/>
          </a:ln>
        </p:spPr>
        <p:txBody>
          <a:bodyPr anchor="t">
            <a:normAutofit fontScale="92000"/>
          </a:bodyPr>
          <a:p>
            <a:pPr marL="216000" indent="-216000">
              <a:lnSpc>
                <a:spcPct val="100000"/>
              </a:lnSpc>
              <a:buNone/>
            </a:pPr>
            <a:r>
              <a:rPr b="0" lang="ru-RU" sz="1200" spc="-1" strike="noStrike">
                <a:solidFill>
                  <a:srgbClr val="000000"/>
                </a:solidFill>
                <a:latin typeface="+mn-lt"/>
                <a:ea typeface="+mn-ea"/>
              </a:rPr>
              <a:t>В 1983 году, ровно через 40 лет после знаменитого матча в Сталинграде, ветераны-спартаковцы вновь посетили Волгоград.</a:t>
            </a:r>
            <a:endParaRPr b="0" lang="ru-RU" sz="1200" spc="-1" strike="noStrike">
              <a:latin typeface="Arial"/>
            </a:endParaRPr>
          </a:p>
          <a:p>
            <a:pPr marL="216000" indent="-216000">
              <a:lnSpc>
                <a:spcPct val="100000"/>
              </a:lnSpc>
              <a:buNone/>
            </a:pPr>
            <a:r>
              <a:rPr b="0" lang="ru-RU" sz="1200" spc="-1" strike="noStrike">
                <a:solidFill>
                  <a:srgbClr val="000000"/>
                </a:solidFill>
                <a:latin typeface="+mn-lt"/>
                <a:ea typeface="+mn-ea"/>
              </a:rPr>
              <a:t>Война, полностью разрушив Сталинград, оставила спортсменов без стадионов, залов и площадок. Но уже в мае 1943 года Всесоюзный комитет по делам физической культуры и спорта и ВЦСПС приняли решение об оказании помощи физкультурным организациям Сталинграда. Из Москвы, Ленинграда, Челябинска, Саратова поступало спортивное оборудование, инвентарь, учебные пособия. Бригады Московского и Ленинградского институтов физической культуры во главе с заслуженным мастером спорта СССР Е. Огуренковым провели семинарские занятия с тренерами.</a:t>
            </a:r>
            <a:endParaRPr b="0" lang="ru-RU" sz="1200" spc="-1" strike="noStrike">
              <a:latin typeface="Arial"/>
            </a:endParaRPr>
          </a:p>
          <a:p>
            <a:pPr marL="216000" indent="-216000">
              <a:lnSpc>
                <a:spcPct val="100000"/>
              </a:lnSpc>
              <a:buNone/>
            </a:pPr>
            <a:r>
              <a:rPr b="0" lang="ru-RU" sz="1200" spc="-1" strike="noStrike">
                <a:solidFill>
                  <a:srgbClr val="000000"/>
                </a:solidFill>
                <a:latin typeface="+mn-lt"/>
                <a:ea typeface="+mn-ea"/>
              </a:rPr>
              <a:t>Восстанавливалась организационная структура, начал работу городской комитет физкультуры. Летом 1943 года состоялась городская спартакиада по легкой атлетике, спортивным играм и рукопашному бою. В этом же году сталинградцы, участвуя в Поволжской спартакиаде, занимают призовые места по рукопашному бою (3 место), футболу (2 место), легкой атлетике и плаванию (5 место). В 1943 году проводится легкоатлетическая эстафета на приз газеты “ красный спорт”. В 1944 году в городе Урюпинске возобновляет работу техникум физической культуры и выпускает первых специалистов в 1947 году.</a:t>
            </a:r>
            <a:endParaRPr b="0" lang="ru-RU" sz="1200" spc="-1" strike="noStrike">
              <a:latin typeface="Arial"/>
            </a:endParaRPr>
          </a:p>
          <a:p>
            <a:pPr marL="216000" indent="-216000">
              <a:lnSpc>
                <a:spcPct val="100000"/>
              </a:lnSpc>
              <a:buNone/>
            </a:pPr>
            <a:r>
              <a:rPr b="0" lang="ru-RU" sz="1200" spc="-1" strike="noStrike">
                <a:solidFill>
                  <a:srgbClr val="000000"/>
                </a:solidFill>
                <a:latin typeface="+mn-lt"/>
                <a:ea typeface="+mn-ea"/>
              </a:rPr>
              <a:t>В 1945 году в Сталинграде проводится парад физкультурников.</a:t>
            </a:r>
            <a:endParaRPr b="0" lang="ru-RU" sz="1200" spc="-1" strike="noStrike">
              <a:latin typeface="Arial"/>
            </a:endParaRPr>
          </a:p>
          <a:p>
            <a:pPr marL="216000" indent="-216000">
              <a:lnSpc>
                <a:spcPct val="100000"/>
              </a:lnSpc>
              <a:buNone/>
            </a:pPr>
            <a:r>
              <a:rPr b="0" lang="ru-RU" sz="1200" spc="-1" strike="noStrike">
                <a:solidFill>
                  <a:srgbClr val="000000"/>
                </a:solidFill>
                <a:latin typeface="+mn-lt"/>
                <a:ea typeface="+mn-ea"/>
              </a:rPr>
              <a:t>Спортсменам, погибшим в годы войны установлена мемориальная доска.</a:t>
            </a:r>
            <a:endParaRPr b="0" lang="ru-RU" sz="1200" spc="-1" strike="noStrike">
              <a:latin typeface="Arial"/>
            </a:endParaRPr>
          </a:p>
          <a:p>
            <a:pPr marL="216000" indent="-216000">
              <a:lnSpc>
                <a:spcPct val="100000"/>
              </a:lnSpc>
              <a:buNone/>
            </a:pPr>
            <a:endParaRPr b="0" lang="ru-RU" sz="1200" spc="-1" strike="noStrike">
              <a:latin typeface="Arial"/>
            </a:endParaRPr>
          </a:p>
        </p:txBody>
      </p:sp>
      <p:sp>
        <p:nvSpPr>
          <p:cNvPr id="260" name="PlaceHolder 3"/>
          <p:cNvSpPr>
            <a:spLocks noGrp="1"/>
          </p:cNvSpPr>
          <p:nvPr>
            <p:ph type="sldNum" idx="19"/>
          </p:nvPr>
        </p:nvSpPr>
        <p:spPr>
          <a:xfrm>
            <a:off x="3818880" y="9377280"/>
            <a:ext cx="2921400" cy="493200"/>
          </a:xfrm>
          <a:prstGeom prst="rect">
            <a:avLst/>
          </a:prstGeom>
          <a:noFill/>
          <a:ln w="0">
            <a:noFill/>
          </a:ln>
        </p:spPr>
        <p:txBody>
          <a:bodyPr anchor="b">
            <a:noAutofit/>
          </a:bodyPr>
          <a:lstStyle>
            <a:lvl1pPr algn="r">
              <a:lnSpc>
                <a:spcPct val="100000"/>
              </a:lnSpc>
              <a:buNone/>
              <a:defRPr b="0" lang="ru-RU" sz="1200" spc="-1" strike="noStrike">
                <a:solidFill>
                  <a:srgbClr val="000000"/>
                </a:solidFill>
                <a:latin typeface="+mn-lt"/>
                <a:ea typeface="+mn-ea"/>
              </a:defRPr>
            </a:lvl1pPr>
          </a:lstStyle>
          <a:p>
            <a:pPr algn="r">
              <a:lnSpc>
                <a:spcPct val="100000"/>
              </a:lnSpc>
              <a:buNone/>
            </a:pPr>
            <a:fld id="{58DE84A3-41D4-495E-89A2-CA16259CBB3A}" type="slidenum">
              <a:rPr b="0" lang="ru-RU" sz="1200" spc="-1" strike="noStrike">
                <a:solidFill>
                  <a:srgbClr val="000000"/>
                </a:solidFill>
                <a:latin typeface="+mn-lt"/>
                <a:ea typeface="+mn-ea"/>
              </a:rPr>
              <a:t>&lt;номер&gt;</a:t>
            </a:fld>
            <a:endParaRPr b="0" lang="ru-RU"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sldImg"/>
          </p:nvPr>
        </p:nvSpPr>
        <p:spPr>
          <a:xfrm>
            <a:off x="903240" y="739800"/>
            <a:ext cx="4935240" cy="3703320"/>
          </a:xfrm>
          <a:prstGeom prst="rect">
            <a:avLst/>
          </a:prstGeom>
          <a:ln w="0">
            <a:noFill/>
          </a:ln>
        </p:spPr>
      </p:sp>
      <p:sp>
        <p:nvSpPr>
          <p:cNvPr id="241" name="PlaceHolder 2"/>
          <p:cNvSpPr>
            <a:spLocks noGrp="1"/>
          </p:cNvSpPr>
          <p:nvPr>
            <p:ph type="body"/>
          </p:nvPr>
        </p:nvSpPr>
        <p:spPr>
          <a:xfrm>
            <a:off x="674280" y="4689360"/>
            <a:ext cx="5393160" cy="4442400"/>
          </a:xfrm>
          <a:prstGeom prst="rect">
            <a:avLst/>
          </a:prstGeom>
          <a:noFill/>
          <a:ln w="0">
            <a:noFill/>
          </a:ln>
        </p:spPr>
        <p:txBody>
          <a:bodyPr anchor="t">
            <a:normAutofit fontScale="82000"/>
          </a:bodyPr>
          <a:p>
            <a:pPr marL="216000" indent="-216000">
              <a:lnSpc>
                <a:spcPct val="100000"/>
              </a:lnSpc>
              <a:buNone/>
            </a:pPr>
            <a:r>
              <a:rPr b="0" lang="ru-RU" sz="1200" spc="-1" strike="noStrike">
                <a:solidFill>
                  <a:srgbClr val="000000"/>
                </a:solidFill>
                <a:latin typeface="+mn-lt"/>
                <a:ea typeface="+mn-ea"/>
              </a:rPr>
              <a:t>Надо сказать, что в предвоенные и военные годы в СССР занятиям физкультурой и спортом придавалось большое значение. </a:t>
            </a:r>
            <a:br>
              <a:rPr sz="1200"/>
            </a:br>
            <a:br>
              <a:rPr sz="1200"/>
            </a:br>
            <a:r>
              <a:rPr b="0" lang="ru-RU" sz="1200" spc="-1" strike="noStrike">
                <a:solidFill>
                  <a:srgbClr val="000000"/>
                </a:solidFill>
                <a:latin typeface="+mn-lt"/>
                <a:ea typeface="+mn-ea"/>
              </a:rPr>
              <a:t>Введенный постановлением Всесоюзного совета физической культуры 11 марта 1931 года комплекс ГТО (Готов к труду и обороне) стал основой советской системы физического воспитания и имел своей целью способствовать укреплению здоровья и всестороннему физическому развитию советских людей, успешной их подготовке к трудовой деятельности и защите Родины. </a:t>
            </a:r>
            <a:br>
              <a:rPr sz="1200"/>
            </a:br>
            <a:br>
              <a:rPr sz="1200"/>
            </a:br>
            <a:r>
              <a:rPr b="0" lang="ru-RU" sz="1200" spc="-1" strike="noStrike">
                <a:solidFill>
                  <a:srgbClr val="000000"/>
                </a:solidFill>
                <a:latin typeface="+mn-lt"/>
                <a:ea typeface="+mn-ea"/>
              </a:rPr>
              <a:t>За десять предвоенных лет значкистами ГТО стали миллионы юношей и девушек. В процессе подготовки к сдаче нормативов комплекса молодежь овладевала разнообразными физическими, прикладными и военными упражнениями, запасалась необходимыми в трудовой и воинской жизни качествами, знаниями, навыками и умениями.</a:t>
            </a:r>
            <a:br>
              <a:rPr sz="1200"/>
            </a:br>
            <a:br>
              <a:rPr sz="1200"/>
            </a:br>
            <a:r>
              <a:rPr b="0" lang="ru-RU" sz="1200" spc="-1" strike="noStrike">
                <a:solidFill>
                  <a:srgbClr val="000000"/>
                </a:solidFill>
                <a:latin typeface="+mn-lt"/>
                <a:ea typeface="+mn-ea"/>
              </a:rPr>
              <a:t>Например, в 1939 году в нормативы комплекса ГТО были включены такие виды испытаний, как переползание по-пластунски, скоростной пеший переход, метание связки гранат, лазание по канату и шесту, переноска патронного ящика, плавание с гранатой в руке, преодоление полосы препятствий, оборонительные и нападающие приемы различных единоборств. Прохождение этих мирных испытаний комплекса ГТО облегчило его значкистам сложнейший ратный путь к победе над фашизмом.</a:t>
            </a:r>
            <a:br>
              <a:rPr sz="1200"/>
            </a:br>
            <a:br>
              <a:rPr sz="1200"/>
            </a:br>
            <a:r>
              <a:rPr b="0" lang="ru-RU" sz="1200" spc="-1" strike="noStrike">
                <a:solidFill>
                  <a:srgbClr val="000000"/>
                </a:solidFill>
                <a:latin typeface="+mn-lt"/>
                <a:ea typeface="+mn-ea"/>
              </a:rPr>
              <a:t>Хорошо по этому поводу сказал Герой Советского Союза, заслуженный мастер спорта, известный легкоатлет Николай Копылов: «Не будь я спортсменом, значкистом ГТО, вряд ли дошел бы до Берлина!» </a:t>
            </a:r>
            <a:br>
              <a:rPr sz="1200"/>
            </a:br>
            <a:endParaRPr b="0" lang="ru-RU" sz="1200" spc="-1" strike="noStrike">
              <a:latin typeface="Arial"/>
            </a:endParaRPr>
          </a:p>
        </p:txBody>
      </p:sp>
      <p:sp>
        <p:nvSpPr>
          <p:cNvPr id="242" name="PlaceHolder 3"/>
          <p:cNvSpPr>
            <a:spLocks noGrp="1"/>
          </p:cNvSpPr>
          <p:nvPr>
            <p:ph type="sldNum" idx="13"/>
          </p:nvPr>
        </p:nvSpPr>
        <p:spPr>
          <a:xfrm>
            <a:off x="3818880" y="9377280"/>
            <a:ext cx="2921400" cy="493200"/>
          </a:xfrm>
          <a:prstGeom prst="rect">
            <a:avLst/>
          </a:prstGeom>
          <a:noFill/>
          <a:ln w="0">
            <a:noFill/>
          </a:ln>
        </p:spPr>
        <p:txBody>
          <a:bodyPr anchor="b">
            <a:noAutofit/>
          </a:bodyPr>
          <a:lstStyle>
            <a:lvl1pPr algn="r">
              <a:lnSpc>
                <a:spcPct val="100000"/>
              </a:lnSpc>
              <a:buNone/>
              <a:defRPr b="0" lang="ru-RU" sz="1200" spc="-1" strike="noStrike">
                <a:solidFill>
                  <a:srgbClr val="000000"/>
                </a:solidFill>
                <a:latin typeface="+mn-lt"/>
                <a:ea typeface="+mn-ea"/>
              </a:defRPr>
            </a:lvl1pPr>
          </a:lstStyle>
          <a:p>
            <a:pPr algn="r">
              <a:lnSpc>
                <a:spcPct val="100000"/>
              </a:lnSpc>
              <a:buNone/>
            </a:pPr>
            <a:fld id="{8534ED29-79C3-4B2C-9833-68EE121E3A2B}" type="slidenum">
              <a:rPr b="0" lang="ru-RU" sz="1200" spc="-1" strike="noStrike">
                <a:solidFill>
                  <a:srgbClr val="000000"/>
                </a:solidFill>
                <a:latin typeface="+mn-lt"/>
                <a:ea typeface="+mn-ea"/>
              </a:rPr>
              <a:t>&lt;номер&gt;</a:t>
            </a:fld>
            <a:endParaRPr b="0" lang="ru-RU"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sldImg"/>
          </p:nvPr>
        </p:nvSpPr>
        <p:spPr>
          <a:xfrm>
            <a:off x="903240" y="739800"/>
            <a:ext cx="4935240" cy="3703320"/>
          </a:xfrm>
          <a:prstGeom prst="rect">
            <a:avLst/>
          </a:prstGeom>
          <a:ln w="0">
            <a:noFill/>
          </a:ln>
        </p:spPr>
      </p:sp>
      <p:sp>
        <p:nvSpPr>
          <p:cNvPr id="244" name="PlaceHolder 2"/>
          <p:cNvSpPr>
            <a:spLocks noGrp="1"/>
          </p:cNvSpPr>
          <p:nvPr>
            <p:ph type="body"/>
          </p:nvPr>
        </p:nvSpPr>
        <p:spPr>
          <a:xfrm>
            <a:off x="674280" y="4689360"/>
            <a:ext cx="5393160" cy="4442400"/>
          </a:xfrm>
          <a:prstGeom prst="rect">
            <a:avLst/>
          </a:prstGeom>
          <a:noFill/>
          <a:ln w="0">
            <a:noFill/>
          </a:ln>
        </p:spPr>
        <p:txBody>
          <a:bodyPr anchor="t">
            <a:normAutofit/>
          </a:bodyPr>
          <a:p>
            <a:pPr marL="216000" indent="-216000">
              <a:lnSpc>
                <a:spcPct val="100000"/>
              </a:lnSpc>
              <a:buNone/>
            </a:pPr>
            <a:r>
              <a:rPr b="0" lang="ru-RU" sz="1200" spc="-1" strike="noStrike">
                <a:solidFill>
                  <a:srgbClr val="000000"/>
                </a:solidFill>
                <a:latin typeface="+mn-lt"/>
                <a:ea typeface="+mn-ea"/>
              </a:rPr>
              <a:t>Бригада представляла собой то, что на Западе теперь называют «коммандос». Спортсмены учились минировать шоссейные Ии железные дороги, стрелять без промаха, бесшумно снимать часовых. Всего за линию фронта, в 1941-1945 гг. было отправлено свыше 200 оперативных групп, в которые входило более 7000 человек. </a:t>
            </a:r>
            <a:br>
              <a:rPr sz="1200"/>
            </a:br>
            <a:endParaRPr b="0" lang="ru-RU" sz="1200" spc="-1" strike="noStrike">
              <a:latin typeface="Arial"/>
            </a:endParaRPr>
          </a:p>
        </p:txBody>
      </p:sp>
      <p:sp>
        <p:nvSpPr>
          <p:cNvPr id="245" name="PlaceHolder 3"/>
          <p:cNvSpPr>
            <a:spLocks noGrp="1"/>
          </p:cNvSpPr>
          <p:nvPr>
            <p:ph type="sldNum" idx="14"/>
          </p:nvPr>
        </p:nvSpPr>
        <p:spPr>
          <a:xfrm>
            <a:off x="3818880" y="9377280"/>
            <a:ext cx="2921400" cy="493200"/>
          </a:xfrm>
          <a:prstGeom prst="rect">
            <a:avLst/>
          </a:prstGeom>
          <a:noFill/>
          <a:ln w="0">
            <a:noFill/>
          </a:ln>
        </p:spPr>
        <p:txBody>
          <a:bodyPr anchor="b">
            <a:noAutofit/>
          </a:bodyPr>
          <a:lstStyle>
            <a:lvl1pPr algn="r">
              <a:lnSpc>
                <a:spcPct val="100000"/>
              </a:lnSpc>
              <a:buNone/>
              <a:defRPr b="0" lang="ru-RU" sz="1200" spc="-1" strike="noStrike">
                <a:solidFill>
                  <a:srgbClr val="000000"/>
                </a:solidFill>
                <a:latin typeface="+mn-lt"/>
                <a:ea typeface="+mn-ea"/>
              </a:defRPr>
            </a:lvl1pPr>
          </a:lstStyle>
          <a:p>
            <a:pPr algn="r">
              <a:lnSpc>
                <a:spcPct val="100000"/>
              </a:lnSpc>
              <a:buNone/>
            </a:pPr>
            <a:fld id="{5DD0C3DE-4119-4166-AD13-C6FA2509B8F6}" type="slidenum">
              <a:rPr b="0" lang="ru-RU" sz="1200" spc="-1" strike="noStrike">
                <a:solidFill>
                  <a:srgbClr val="000000"/>
                </a:solidFill>
                <a:latin typeface="+mn-lt"/>
                <a:ea typeface="+mn-ea"/>
              </a:rPr>
              <a:t>&lt;номер&gt;</a:t>
            </a:fld>
            <a:endParaRPr b="0" lang="ru-RU"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PlaceHolder 1"/>
          <p:cNvSpPr>
            <a:spLocks noGrp="1"/>
          </p:cNvSpPr>
          <p:nvPr>
            <p:ph type="sldImg"/>
          </p:nvPr>
        </p:nvSpPr>
        <p:spPr>
          <a:xfrm>
            <a:off x="903240" y="739800"/>
            <a:ext cx="4935240" cy="3703320"/>
          </a:xfrm>
          <a:prstGeom prst="rect">
            <a:avLst/>
          </a:prstGeom>
          <a:ln w="0">
            <a:noFill/>
          </a:ln>
        </p:spPr>
      </p:sp>
      <p:sp>
        <p:nvSpPr>
          <p:cNvPr id="247" name="PlaceHolder 2"/>
          <p:cNvSpPr>
            <a:spLocks noGrp="1"/>
          </p:cNvSpPr>
          <p:nvPr>
            <p:ph type="body"/>
          </p:nvPr>
        </p:nvSpPr>
        <p:spPr>
          <a:xfrm>
            <a:off x="674280" y="4689360"/>
            <a:ext cx="5393160" cy="4442400"/>
          </a:xfrm>
          <a:prstGeom prst="rect">
            <a:avLst/>
          </a:prstGeom>
          <a:noFill/>
          <a:ln w="0">
            <a:noFill/>
          </a:ln>
        </p:spPr>
        <p:txBody>
          <a:bodyPr anchor="t">
            <a:normAutofit/>
          </a:bodyPr>
          <a:p>
            <a:endParaRPr b="0" lang="ru-RU" sz="2000" spc="-1" strike="noStrike">
              <a:latin typeface="Arial"/>
            </a:endParaRPr>
          </a:p>
        </p:txBody>
      </p:sp>
      <p:sp>
        <p:nvSpPr>
          <p:cNvPr id="248" name="PlaceHolder 3"/>
          <p:cNvSpPr>
            <a:spLocks noGrp="1"/>
          </p:cNvSpPr>
          <p:nvPr>
            <p:ph type="sldNum" idx="15"/>
          </p:nvPr>
        </p:nvSpPr>
        <p:spPr>
          <a:xfrm>
            <a:off x="3818880" y="9377280"/>
            <a:ext cx="2921400" cy="493200"/>
          </a:xfrm>
          <a:prstGeom prst="rect">
            <a:avLst/>
          </a:prstGeom>
          <a:noFill/>
          <a:ln w="0">
            <a:noFill/>
          </a:ln>
        </p:spPr>
        <p:txBody>
          <a:bodyPr anchor="b">
            <a:noAutofit/>
          </a:bodyPr>
          <a:lstStyle>
            <a:lvl1pPr algn="r">
              <a:lnSpc>
                <a:spcPct val="100000"/>
              </a:lnSpc>
              <a:buNone/>
              <a:defRPr b="0" lang="ru-RU" sz="1200" spc="-1" strike="noStrike">
                <a:solidFill>
                  <a:srgbClr val="000000"/>
                </a:solidFill>
                <a:latin typeface="+mn-lt"/>
                <a:ea typeface="+mn-ea"/>
              </a:defRPr>
            </a:lvl1pPr>
          </a:lstStyle>
          <a:p>
            <a:pPr algn="r">
              <a:lnSpc>
                <a:spcPct val="100000"/>
              </a:lnSpc>
              <a:buNone/>
            </a:pPr>
            <a:fld id="{24035D4D-C913-48E4-96AF-7D9542028FB2}" type="slidenum">
              <a:rPr b="0" lang="ru-RU" sz="1200" spc="-1" strike="noStrike">
                <a:solidFill>
                  <a:srgbClr val="000000"/>
                </a:solidFill>
                <a:latin typeface="+mn-lt"/>
                <a:ea typeface="+mn-ea"/>
              </a:rPr>
              <a:t>&lt;номер&gt;</a:t>
            </a:fld>
            <a:endParaRPr b="0" lang="ru-RU"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722EA413-1548-4C92-A084-105769005502}"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27"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28"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267FBD4C-92DA-448F-B68B-6D53B1088D49}" type="slidenum">
              <a:t>&lt;#&gt;</a:t>
            </a:fld>
          </a:p>
        </p:txBody>
      </p:sp>
      <p:sp>
        <p:nvSpPr>
          <p:cNvPr id="7" name="PlaceHolder 6"/>
          <p:cNvSpPr>
            <a:spLocks noGrp="1"/>
          </p:cNvSpPr>
          <p:nvPr>
            <p:ph type="dt" idx="1"/>
          </p:nvPr>
        </p:nvSpPr>
        <p:spPr/>
        <p:txBody>
          <a:bodyPr/>
          <a:p>
            <a:r>
              <a:rPr lang="ru-RU"/>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30"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31"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32"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33"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85E285BC-0646-4E4A-A642-E90564B003C9}" type="slidenum">
              <a:t>&lt;#&gt;</a:t>
            </a:fld>
          </a:p>
        </p:txBody>
      </p:sp>
      <p:sp>
        <p:nvSpPr>
          <p:cNvPr id="9" name="PlaceHolder 8"/>
          <p:cNvSpPr>
            <a:spLocks noGrp="1"/>
          </p:cNvSpPr>
          <p:nvPr>
            <p:ph type="dt" idx="1"/>
          </p:nvPr>
        </p:nvSpPr>
        <p:spPr/>
        <p:txBody>
          <a:bodyPr/>
          <a:p>
            <a:r>
              <a:rPr lang="ru-RU"/>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35" name="PlaceHolder 2"/>
          <p:cNvSpPr>
            <a:spLocks noGrp="1"/>
          </p:cNvSpPr>
          <p:nvPr>
            <p:ph/>
          </p:nvPr>
        </p:nvSpPr>
        <p:spPr>
          <a:xfrm>
            <a:off x="457200" y="1600200"/>
            <a:ext cx="2649600" cy="2158560"/>
          </a:xfrm>
          <a:prstGeom prst="rect">
            <a:avLst/>
          </a:prstGeom>
          <a:noFill/>
          <a:ln w="0">
            <a:noFill/>
          </a:ln>
        </p:spPr>
        <p:txBody>
          <a:bodyPr lIns="0" rIns="0" tIns="0" bIns="0" anchor="t">
            <a:normAutofit fontScale="96000"/>
          </a:bodyPr>
          <a:p>
            <a:endParaRPr b="0" lang="ru-RU" sz="3200" spc="-1" strike="noStrike">
              <a:solidFill>
                <a:srgbClr val="000000"/>
              </a:solidFill>
              <a:latin typeface="Times New Roman"/>
            </a:endParaRPr>
          </a:p>
        </p:txBody>
      </p:sp>
      <p:sp>
        <p:nvSpPr>
          <p:cNvPr id="36" name="PlaceHolder 3"/>
          <p:cNvSpPr>
            <a:spLocks noGrp="1"/>
          </p:cNvSpPr>
          <p:nvPr>
            <p:ph/>
          </p:nvPr>
        </p:nvSpPr>
        <p:spPr>
          <a:xfrm>
            <a:off x="3239640" y="1600200"/>
            <a:ext cx="2649600" cy="2158560"/>
          </a:xfrm>
          <a:prstGeom prst="rect">
            <a:avLst/>
          </a:prstGeom>
          <a:noFill/>
          <a:ln w="0">
            <a:noFill/>
          </a:ln>
        </p:spPr>
        <p:txBody>
          <a:bodyPr lIns="0" rIns="0" tIns="0" bIns="0" anchor="t">
            <a:normAutofit fontScale="96000"/>
          </a:bodyPr>
          <a:p>
            <a:endParaRPr b="0" lang="ru-RU" sz="3200" spc="-1" strike="noStrike">
              <a:solidFill>
                <a:srgbClr val="000000"/>
              </a:solidFill>
              <a:latin typeface="Times New Roman"/>
            </a:endParaRPr>
          </a:p>
        </p:txBody>
      </p:sp>
      <p:sp>
        <p:nvSpPr>
          <p:cNvPr id="37" name="PlaceHolder 4"/>
          <p:cNvSpPr>
            <a:spLocks noGrp="1"/>
          </p:cNvSpPr>
          <p:nvPr>
            <p:ph/>
          </p:nvPr>
        </p:nvSpPr>
        <p:spPr>
          <a:xfrm>
            <a:off x="6022080" y="1600200"/>
            <a:ext cx="2649600" cy="2158560"/>
          </a:xfrm>
          <a:prstGeom prst="rect">
            <a:avLst/>
          </a:prstGeom>
          <a:noFill/>
          <a:ln w="0">
            <a:noFill/>
          </a:ln>
        </p:spPr>
        <p:txBody>
          <a:bodyPr lIns="0" rIns="0" tIns="0" bIns="0" anchor="t">
            <a:normAutofit fontScale="96000"/>
          </a:bodyPr>
          <a:p>
            <a:endParaRPr b="0" lang="ru-RU" sz="3200" spc="-1" strike="noStrike">
              <a:solidFill>
                <a:srgbClr val="000000"/>
              </a:solidFill>
              <a:latin typeface="Times New Roman"/>
            </a:endParaRPr>
          </a:p>
        </p:txBody>
      </p:sp>
      <p:sp>
        <p:nvSpPr>
          <p:cNvPr id="38" name="PlaceHolder 5"/>
          <p:cNvSpPr>
            <a:spLocks noGrp="1"/>
          </p:cNvSpPr>
          <p:nvPr>
            <p:ph/>
          </p:nvPr>
        </p:nvSpPr>
        <p:spPr>
          <a:xfrm>
            <a:off x="457200" y="3964320"/>
            <a:ext cx="2649600" cy="2158560"/>
          </a:xfrm>
          <a:prstGeom prst="rect">
            <a:avLst/>
          </a:prstGeom>
          <a:noFill/>
          <a:ln w="0">
            <a:noFill/>
          </a:ln>
        </p:spPr>
        <p:txBody>
          <a:bodyPr lIns="0" rIns="0" tIns="0" bIns="0" anchor="t">
            <a:normAutofit fontScale="96000"/>
          </a:bodyPr>
          <a:p>
            <a:endParaRPr b="0" lang="ru-RU" sz="3200" spc="-1" strike="noStrike">
              <a:solidFill>
                <a:srgbClr val="000000"/>
              </a:solidFill>
              <a:latin typeface="Times New Roman"/>
            </a:endParaRPr>
          </a:p>
        </p:txBody>
      </p:sp>
      <p:sp>
        <p:nvSpPr>
          <p:cNvPr id="39" name="PlaceHolder 6"/>
          <p:cNvSpPr>
            <a:spLocks noGrp="1"/>
          </p:cNvSpPr>
          <p:nvPr>
            <p:ph/>
          </p:nvPr>
        </p:nvSpPr>
        <p:spPr>
          <a:xfrm>
            <a:off x="3239640" y="3964320"/>
            <a:ext cx="2649600" cy="2158560"/>
          </a:xfrm>
          <a:prstGeom prst="rect">
            <a:avLst/>
          </a:prstGeom>
          <a:noFill/>
          <a:ln w="0">
            <a:noFill/>
          </a:ln>
        </p:spPr>
        <p:txBody>
          <a:bodyPr lIns="0" rIns="0" tIns="0" bIns="0" anchor="t">
            <a:normAutofit fontScale="96000"/>
          </a:bodyPr>
          <a:p>
            <a:endParaRPr b="0" lang="ru-RU" sz="3200" spc="-1" strike="noStrike">
              <a:solidFill>
                <a:srgbClr val="000000"/>
              </a:solidFill>
              <a:latin typeface="Times New Roman"/>
            </a:endParaRPr>
          </a:p>
        </p:txBody>
      </p:sp>
      <p:sp>
        <p:nvSpPr>
          <p:cNvPr id="40" name="PlaceHolder 7"/>
          <p:cNvSpPr>
            <a:spLocks noGrp="1"/>
          </p:cNvSpPr>
          <p:nvPr>
            <p:ph/>
          </p:nvPr>
        </p:nvSpPr>
        <p:spPr>
          <a:xfrm>
            <a:off x="6022080" y="3964320"/>
            <a:ext cx="2649600" cy="2158560"/>
          </a:xfrm>
          <a:prstGeom prst="rect">
            <a:avLst/>
          </a:prstGeom>
          <a:noFill/>
          <a:ln w="0">
            <a:noFill/>
          </a:ln>
        </p:spPr>
        <p:txBody>
          <a:bodyPr lIns="0" rIns="0" tIns="0" bIns="0" anchor="t">
            <a:normAutofit fontScale="96000"/>
          </a:bodyPr>
          <a:p>
            <a:endParaRPr b="0" lang="ru-RU" sz="3200" spc="-1" strike="noStrike">
              <a:solidFill>
                <a:srgbClr val="000000"/>
              </a:solidFill>
              <a:latin typeface="Times New Roman"/>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E3EDAC7F-79EB-456D-8FE5-118F5562EFFB}" type="slidenum">
              <a:t>&lt;#&gt;</a:t>
            </a:fld>
          </a:p>
        </p:txBody>
      </p:sp>
      <p:sp>
        <p:nvSpPr>
          <p:cNvPr id="11" name="PlaceHolder 10"/>
          <p:cNvSpPr>
            <a:spLocks noGrp="1"/>
          </p:cNvSpPr>
          <p:nvPr>
            <p:ph type="dt" idx="1"/>
          </p:nvPr>
        </p:nvSpPr>
        <p:spPr/>
        <p:txBody>
          <a:bodyPr/>
          <a:p>
            <a:r>
              <a:rPr lang="ru-RU"/>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68B8273D-0A30-4344-8D62-F09CEBFF3EA4}" type="slidenum">
              <a:t>&lt;#&gt;</a:t>
            </a:fld>
          </a:p>
        </p:txBody>
      </p:sp>
      <p:sp>
        <p:nvSpPr>
          <p:cNvPr id="4" name="PlaceHolder 3"/>
          <p:cNvSpPr>
            <a:spLocks noGrp="1"/>
          </p:cNvSpPr>
          <p:nvPr>
            <p:ph type="dt" idx="4"/>
          </p:nvPr>
        </p:nvSpPr>
        <p:spPr/>
        <p:txBody>
          <a:bodyPr/>
          <a:p>
            <a:r>
              <a:rPr lang="ru-RU"/>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47"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259F857F-16EB-4F2D-BB6A-CB1B91B4F7C4}" type="slidenum">
              <a:t>&lt;#&gt;</a:t>
            </a:fld>
          </a:p>
        </p:txBody>
      </p:sp>
      <p:sp>
        <p:nvSpPr>
          <p:cNvPr id="6" name="PlaceHolder 5"/>
          <p:cNvSpPr>
            <a:spLocks noGrp="1"/>
          </p:cNvSpPr>
          <p:nvPr>
            <p:ph type="dt" idx="4"/>
          </p:nvPr>
        </p:nvSpPr>
        <p:spPr/>
        <p:txBody>
          <a:bodyPr/>
          <a:p>
            <a:r>
              <a:rPr lang="ru-RU"/>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49"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D96B976E-F278-430E-A385-F51194AC9E4C}" type="slidenum">
              <a:t>&lt;#&gt;</a:t>
            </a:fld>
          </a:p>
        </p:txBody>
      </p:sp>
      <p:sp>
        <p:nvSpPr>
          <p:cNvPr id="6" name="PlaceHolder 5"/>
          <p:cNvSpPr>
            <a:spLocks noGrp="1"/>
          </p:cNvSpPr>
          <p:nvPr>
            <p:ph type="dt" idx="4"/>
          </p:nvPr>
        </p:nvSpPr>
        <p:spPr/>
        <p:txBody>
          <a:bodyPr/>
          <a:p>
            <a:r>
              <a:rPr lang="ru-RU"/>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51"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52"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E19F340E-4FAB-401E-8FB4-585153B64C9A}" type="slidenum">
              <a:t>&lt;#&gt;</a:t>
            </a:fld>
          </a:p>
        </p:txBody>
      </p:sp>
      <p:sp>
        <p:nvSpPr>
          <p:cNvPr id="7" name="PlaceHolder 6"/>
          <p:cNvSpPr>
            <a:spLocks noGrp="1"/>
          </p:cNvSpPr>
          <p:nvPr>
            <p:ph type="dt" idx="4"/>
          </p:nvPr>
        </p:nvSpPr>
        <p:spPr/>
        <p:txBody>
          <a:bodyPr/>
          <a:p>
            <a:r>
              <a:rPr lang="ru-RU"/>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4B35D49A-AC31-4E35-9CD9-957F61FED7AF}" type="slidenum">
              <a:t>&lt;#&gt;</a:t>
            </a:fld>
          </a:p>
        </p:txBody>
      </p:sp>
      <p:sp>
        <p:nvSpPr>
          <p:cNvPr id="5" name="PlaceHolder 4"/>
          <p:cNvSpPr>
            <a:spLocks noGrp="1"/>
          </p:cNvSpPr>
          <p:nvPr>
            <p:ph type="dt" idx="4"/>
          </p:nvPr>
        </p:nvSpPr>
        <p:spPr/>
        <p:txBody>
          <a:bodyPr/>
          <a:p>
            <a:r>
              <a:rPr lang="ru-RU"/>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8C130DF7-661A-4735-89B5-53B8F532B215}" type="slidenum">
              <a:t>&lt;#&gt;</a:t>
            </a:fld>
          </a:p>
        </p:txBody>
      </p:sp>
      <p:sp>
        <p:nvSpPr>
          <p:cNvPr id="5" name="PlaceHolder 4"/>
          <p:cNvSpPr>
            <a:spLocks noGrp="1"/>
          </p:cNvSpPr>
          <p:nvPr>
            <p:ph type="dt" idx="4"/>
          </p:nvPr>
        </p:nvSpPr>
        <p:spPr/>
        <p:txBody>
          <a:bodyPr/>
          <a:p>
            <a:r>
              <a:rPr lang="ru-RU"/>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56"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57"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58"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C8B98DA2-B345-4168-B6FD-080099686A9B}" type="slidenum">
              <a:t>&lt;#&gt;</a:t>
            </a:fld>
          </a:p>
        </p:txBody>
      </p:sp>
      <p:sp>
        <p:nvSpPr>
          <p:cNvPr id="8" name="PlaceHolder 7"/>
          <p:cNvSpPr>
            <a:spLocks noGrp="1"/>
          </p:cNvSpPr>
          <p:nvPr>
            <p:ph type="dt" idx="4"/>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6"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177E53F5-1E50-4904-8832-50488ECB93EC}" type="slidenum">
              <a:t>&lt;#&gt;</a:t>
            </a:fld>
          </a:p>
        </p:txBody>
      </p:sp>
      <p:sp>
        <p:nvSpPr>
          <p:cNvPr id="6" name="PlaceHolder 5"/>
          <p:cNvSpPr>
            <a:spLocks noGrp="1"/>
          </p:cNvSpPr>
          <p:nvPr>
            <p:ph type="dt" idx="1"/>
          </p:nvPr>
        </p:nvSpPr>
        <p:spPr/>
        <p:txBody>
          <a:bodyPr/>
          <a:p>
            <a:r>
              <a:rPr lang="ru-RU"/>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60"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61"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62"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94B1D58-BECC-4809-97C2-D67A601333CA}" type="slidenum">
              <a:t>&lt;#&gt;</a:t>
            </a:fld>
          </a:p>
        </p:txBody>
      </p:sp>
      <p:sp>
        <p:nvSpPr>
          <p:cNvPr id="8" name="PlaceHolder 7"/>
          <p:cNvSpPr>
            <a:spLocks noGrp="1"/>
          </p:cNvSpPr>
          <p:nvPr>
            <p:ph type="dt" idx="4"/>
          </p:nvPr>
        </p:nvSpPr>
        <p:spPr/>
        <p:txBody>
          <a:bodyPr/>
          <a:p>
            <a:r>
              <a:rPr lang="ru-RU"/>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64"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65"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66"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B9605261-F5AB-44F4-9C82-ABBBDB3B696D}" type="slidenum">
              <a:t>&lt;#&gt;</a:t>
            </a:fld>
          </a:p>
        </p:txBody>
      </p:sp>
      <p:sp>
        <p:nvSpPr>
          <p:cNvPr id="8" name="PlaceHolder 7"/>
          <p:cNvSpPr>
            <a:spLocks noGrp="1"/>
          </p:cNvSpPr>
          <p:nvPr>
            <p:ph type="dt" idx="4"/>
          </p:nvPr>
        </p:nvSpPr>
        <p:spPr/>
        <p:txBody>
          <a:bodyPr/>
          <a:p>
            <a:r>
              <a:rPr lang="ru-RU"/>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68"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69"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86F5FB38-287C-4603-8407-EA11A13EC659}" type="slidenum">
              <a:t>&lt;#&gt;</a:t>
            </a:fld>
          </a:p>
        </p:txBody>
      </p:sp>
      <p:sp>
        <p:nvSpPr>
          <p:cNvPr id="7" name="PlaceHolder 6"/>
          <p:cNvSpPr>
            <a:spLocks noGrp="1"/>
          </p:cNvSpPr>
          <p:nvPr>
            <p:ph type="dt" idx="4"/>
          </p:nvPr>
        </p:nvSpPr>
        <p:spPr/>
        <p:txBody>
          <a:bodyPr/>
          <a:p>
            <a:r>
              <a:rPr lang="ru-RU"/>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71"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72"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73"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74"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8989F152-ADDC-42D4-8702-C9BA431E3730}" type="slidenum">
              <a:t>&lt;#&gt;</a:t>
            </a:fld>
          </a:p>
        </p:txBody>
      </p:sp>
      <p:sp>
        <p:nvSpPr>
          <p:cNvPr id="9" name="PlaceHolder 8"/>
          <p:cNvSpPr>
            <a:spLocks noGrp="1"/>
          </p:cNvSpPr>
          <p:nvPr>
            <p:ph type="dt" idx="4"/>
          </p:nvPr>
        </p:nvSpPr>
        <p:spPr/>
        <p:txBody>
          <a:bodyPr/>
          <a:p>
            <a:r>
              <a:rPr lang="ru-RU"/>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76" name="PlaceHolder 2"/>
          <p:cNvSpPr>
            <a:spLocks noGrp="1"/>
          </p:cNvSpPr>
          <p:nvPr>
            <p:ph/>
          </p:nvPr>
        </p:nvSpPr>
        <p:spPr>
          <a:xfrm>
            <a:off x="457200" y="1600200"/>
            <a:ext cx="2649600" cy="2158560"/>
          </a:xfrm>
          <a:prstGeom prst="rect">
            <a:avLst/>
          </a:prstGeom>
          <a:noFill/>
          <a:ln w="0">
            <a:noFill/>
          </a:ln>
        </p:spPr>
        <p:txBody>
          <a:bodyPr lIns="0" rIns="0" tIns="0" bIns="0" anchor="t">
            <a:normAutofit fontScale="96000"/>
          </a:bodyPr>
          <a:p>
            <a:endParaRPr b="0" lang="ru-RU" sz="3200" spc="-1" strike="noStrike">
              <a:solidFill>
                <a:srgbClr val="000000"/>
              </a:solidFill>
              <a:latin typeface="Times New Roman"/>
            </a:endParaRPr>
          </a:p>
        </p:txBody>
      </p:sp>
      <p:sp>
        <p:nvSpPr>
          <p:cNvPr id="77" name="PlaceHolder 3"/>
          <p:cNvSpPr>
            <a:spLocks noGrp="1"/>
          </p:cNvSpPr>
          <p:nvPr>
            <p:ph/>
          </p:nvPr>
        </p:nvSpPr>
        <p:spPr>
          <a:xfrm>
            <a:off x="3239640" y="1600200"/>
            <a:ext cx="2649600" cy="2158560"/>
          </a:xfrm>
          <a:prstGeom prst="rect">
            <a:avLst/>
          </a:prstGeom>
          <a:noFill/>
          <a:ln w="0">
            <a:noFill/>
          </a:ln>
        </p:spPr>
        <p:txBody>
          <a:bodyPr lIns="0" rIns="0" tIns="0" bIns="0" anchor="t">
            <a:normAutofit fontScale="96000"/>
          </a:bodyPr>
          <a:p>
            <a:endParaRPr b="0" lang="ru-RU" sz="3200" spc="-1" strike="noStrike">
              <a:solidFill>
                <a:srgbClr val="000000"/>
              </a:solidFill>
              <a:latin typeface="Times New Roman"/>
            </a:endParaRPr>
          </a:p>
        </p:txBody>
      </p:sp>
      <p:sp>
        <p:nvSpPr>
          <p:cNvPr id="78" name="PlaceHolder 4"/>
          <p:cNvSpPr>
            <a:spLocks noGrp="1"/>
          </p:cNvSpPr>
          <p:nvPr>
            <p:ph/>
          </p:nvPr>
        </p:nvSpPr>
        <p:spPr>
          <a:xfrm>
            <a:off x="6022080" y="1600200"/>
            <a:ext cx="2649600" cy="2158560"/>
          </a:xfrm>
          <a:prstGeom prst="rect">
            <a:avLst/>
          </a:prstGeom>
          <a:noFill/>
          <a:ln w="0">
            <a:noFill/>
          </a:ln>
        </p:spPr>
        <p:txBody>
          <a:bodyPr lIns="0" rIns="0" tIns="0" bIns="0" anchor="t">
            <a:normAutofit fontScale="96000"/>
          </a:bodyPr>
          <a:p>
            <a:endParaRPr b="0" lang="ru-RU" sz="3200" spc="-1" strike="noStrike">
              <a:solidFill>
                <a:srgbClr val="000000"/>
              </a:solidFill>
              <a:latin typeface="Times New Roman"/>
            </a:endParaRPr>
          </a:p>
        </p:txBody>
      </p:sp>
      <p:sp>
        <p:nvSpPr>
          <p:cNvPr id="79" name="PlaceHolder 5"/>
          <p:cNvSpPr>
            <a:spLocks noGrp="1"/>
          </p:cNvSpPr>
          <p:nvPr>
            <p:ph/>
          </p:nvPr>
        </p:nvSpPr>
        <p:spPr>
          <a:xfrm>
            <a:off x="457200" y="3964320"/>
            <a:ext cx="2649600" cy="2158560"/>
          </a:xfrm>
          <a:prstGeom prst="rect">
            <a:avLst/>
          </a:prstGeom>
          <a:noFill/>
          <a:ln w="0">
            <a:noFill/>
          </a:ln>
        </p:spPr>
        <p:txBody>
          <a:bodyPr lIns="0" rIns="0" tIns="0" bIns="0" anchor="t">
            <a:normAutofit fontScale="96000"/>
          </a:bodyPr>
          <a:p>
            <a:endParaRPr b="0" lang="ru-RU" sz="3200" spc="-1" strike="noStrike">
              <a:solidFill>
                <a:srgbClr val="000000"/>
              </a:solidFill>
              <a:latin typeface="Times New Roman"/>
            </a:endParaRPr>
          </a:p>
        </p:txBody>
      </p:sp>
      <p:sp>
        <p:nvSpPr>
          <p:cNvPr id="80" name="PlaceHolder 6"/>
          <p:cNvSpPr>
            <a:spLocks noGrp="1"/>
          </p:cNvSpPr>
          <p:nvPr>
            <p:ph/>
          </p:nvPr>
        </p:nvSpPr>
        <p:spPr>
          <a:xfrm>
            <a:off x="3239640" y="3964320"/>
            <a:ext cx="2649600" cy="2158560"/>
          </a:xfrm>
          <a:prstGeom prst="rect">
            <a:avLst/>
          </a:prstGeom>
          <a:noFill/>
          <a:ln w="0">
            <a:noFill/>
          </a:ln>
        </p:spPr>
        <p:txBody>
          <a:bodyPr lIns="0" rIns="0" tIns="0" bIns="0" anchor="t">
            <a:normAutofit fontScale="96000"/>
          </a:bodyPr>
          <a:p>
            <a:endParaRPr b="0" lang="ru-RU" sz="3200" spc="-1" strike="noStrike">
              <a:solidFill>
                <a:srgbClr val="000000"/>
              </a:solidFill>
              <a:latin typeface="Times New Roman"/>
            </a:endParaRPr>
          </a:p>
        </p:txBody>
      </p:sp>
      <p:sp>
        <p:nvSpPr>
          <p:cNvPr id="81" name="PlaceHolder 7"/>
          <p:cNvSpPr>
            <a:spLocks noGrp="1"/>
          </p:cNvSpPr>
          <p:nvPr>
            <p:ph/>
          </p:nvPr>
        </p:nvSpPr>
        <p:spPr>
          <a:xfrm>
            <a:off x="6022080" y="3964320"/>
            <a:ext cx="2649600" cy="2158560"/>
          </a:xfrm>
          <a:prstGeom prst="rect">
            <a:avLst/>
          </a:prstGeom>
          <a:noFill/>
          <a:ln w="0">
            <a:noFill/>
          </a:ln>
        </p:spPr>
        <p:txBody>
          <a:bodyPr lIns="0" rIns="0" tIns="0" bIns="0" anchor="t">
            <a:normAutofit fontScale="96000"/>
          </a:bodyPr>
          <a:p>
            <a:endParaRPr b="0" lang="ru-RU" sz="3200" spc="-1" strike="noStrike">
              <a:solidFill>
                <a:srgbClr val="000000"/>
              </a:solidFill>
              <a:latin typeface="Times New Roman"/>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1297E274-89F3-4F08-BE3A-9CFAD72E2061}" type="slidenum">
              <a:t>&lt;#&gt;</a:t>
            </a:fld>
          </a:p>
        </p:txBody>
      </p:sp>
      <p:sp>
        <p:nvSpPr>
          <p:cNvPr id="11" name="PlaceHolder 10"/>
          <p:cNvSpPr>
            <a:spLocks noGrp="1"/>
          </p:cNvSpPr>
          <p:nvPr>
            <p:ph type="dt" idx="4"/>
          </p:nvPr>
        </p:nvSpPr>
        <p:spPr/>
        <p:txBody>
          <a:bodyPr/>
          <a:p>
            <a:r>
              <a:rPr lang="ru-RU"/>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B8D7ADFD-DEB6-4534-8665-87CA516F1DED}" type="slidenum">
              <a:t>&lt;#&gt;</a:t>
            </a:fld>
          </a:p>
        </p:txBody>
      </p:sp>
      <p:sp>
        <p:nvSpPr>
          <p:cNvPr id="4" name="PlaceHolder 3"/>
          <p:cNvSpPr>
            <a:spLocks noGrp="1"/>
          </p:cNvSpPr>
          <p:nvPr>
            <p:ph type="dt" idx="7"/>
          </p:nvPr>
        </p:nvSpPr>
        <p:spPr/>
        <p:txBody>
          <a:bodyPr/>
          <a:p>
            <a:r>
              <a:rPr lang="ru-RU"/>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88"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5435DBA4-954A-4EBF-8646-383B28C17162}" type="slidenum">
              <a:t>&lt;#&gt;</a:t>
            </a:fld>
          </a:p>
        </p:txBody>
      </p:sp>
      <p:sp>
        <p:nvSpPr>
          <p:cNvPr id="6" name="PlaceHolder 5"/>
          <p:cNvSpPr>
            <a:spLocks noGrp="1"/>
          </p:cNvSpPr>
          <p:nvPr>
            <p:ph type="dt" idx="7"/>
          </p:nvPr>
        </p:nvSpPr>
        <p:spPr/>
        <p:txBody>
          <a:bodyPr/>
          <a:p>
            <a:r>
              <a:rPr lang="ru-RU"/>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90"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AD2D3EC2-AB30-4D72-862C-F996D5EDB9D3}" type="slidenum">
              <a:t>&lt;#&gt;</a:t>
            </a:fld>
          </a:p>
        </p:txBody>
      </p:sp>
      <p:sp>
        <p:nvSpPr>
          <p:cNvPr id="6" name="PlaceHolder 5"/>
          <p:cNvSpPr>
            <a:spLocks noGrp="1"/>
          </p:cNvSpPr>
          <p:nvPr>
            <p:ph type="dt" idx="7"/>
          </p:nvPr>
        </p:nvSpPr>
        <p:spPr/>
        <p:txBody>
          <a:bodyPr/>
          <a:p>
            <a:r>
              <a:rPr lang="ru-RU"/>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92"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93"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F00F5653-50CC-447E-BBFC-FD857499C2E2}" type="slidenum">
              <a:t>&lt;#&gt;</a:t>
            </a:fld>
          </a:p>
        </p:txBody>
      </p:sp>
      <p:sp>
        <p:nvSpPr>
          <p:cNvPr id="7" name="PlaceHolder 6"/>
          <p:cNvSpPr>
            <a:spLocks noGrp="1"/>
          </p:cNvSpPr>
          <p:nvPr>
            <p:ph type="dt" idx="7"/>
          </p:nvPr>
        </p:nvSpPr>
        <p:spPr/>
        <p:txBody>
          <a:bodyPr/>
          <a:p>
            <a:r>
              <a:rPr lang="ru-RU"/>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8E616D13-8EFD-4C0A-A8DD-D5CF283ADCEC}" type="slidenum">
              <a:t>&lt;#&gt;</a:t>
            </a:fld>
          </a:p>
        </p:txBody>
      </p:sp>
      <p:sp>
        <p:nvSpPr>
          <p:cNvPr id="5" name="PlaceHolder 4"/>
          <p:cNvSpPr>
            <a:spLocks noGrp="1"/>
          </p:cNvSpPr>
          <p:nvPr>
            <p:ph type="dt" idx="7"/>
          </p:nvPr>
        </p:nvSpPr>
        <p:spPr/>
        <p:txBody>
          <a:bodyPr/>
          <a:p>
            <a:r>
              <a:rPr lang="ru-RU"/>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8"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4B2964F1-C005-4E53-9C08-25715597A0C0}" type="slidenum">
              <a:t>&lt;#&gt;</a:t>
            </a:fld>
          </a:p>
        </p:txBody>
      </p:sp>
      <p:sp>
        <p:nvSpPr>
          <p:cNvPr id="6" name="PlaceHolder 5"/>
          <p:cNvSpPr>
            <a:spLocks noGrp="1"/>
          </p:cNvSpPr>
          <p:nvPr>
            <p:ph type="dt" idx="1"/>
          </p:nvPr>
        </p:nvSpPr>
        <p:spPr/>
        <p:txBody>
          <a:bodyPr/>
          <a:p>
            <a:r>
              <a:rPr lang="ru-RU"/>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54EF175F-1532-4BA9-979D-362A6CE3A890}" type="slidenum">
              <a:t>&lt;#&gt;</a:t>
            </a:fld>
          </a:p>
        </p:txBody>
      </p:sp>
      <p:sp>
        <p:nvSpPr>
          <p:cNvPr id="5" name="PlaceHolder 4"/>
          <p:cNvSpPr>
            <a:spLocks noGrp="1"/>
          </p:cNvSpPr>
          <p:nvPr>
            <p:ph type="dt" idx="7"/>
          </p:nvPr>
        </p:nvSpPr>
        <p:spPr/>
        <p:txBody>
          <a:bodyPr/>
          <a:p>
            <a:r>
              <a:rPr lang="ru-RU"/>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97"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98"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99"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F266790B-F456-492C-89E3-44DC681C5776}" type="slidenum">
              <a:t>&lt;#&gt;</a:t>
            </a:fld>
          </a:p>
        </p:txBody>
      </p:sp>
      <p:sp>
        <p:nvSpPr>
          <p:cNvPr id="8" name="PlaceHolder 7"/>
          <p:cNvSpPr>
            <a:spLocks noGrp="1"/>
          </p:cNvSpPr>
          <p:nvPr>
            <p:ph type="dt" idx="7"/>
          </p:nvPr>
        </p:nvSpPr>
        <p:spPr/>
        <p:txBody>
          <a:bodyPr/>
          <a:p>
            <a:r>
              <a:rPr lang="ru-RU"/>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101"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102"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103"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E691560E-B696-4841-B63A-BF55CA7E6D80}" type="slidenum">
              <a:t>&lt;#&gt;</a:t>
            </a:fld>
          </a:p>
        </p:txBody>
      </p:sp>
      <p:sp>
        <p:nvSpPr>
          <p:cNvPr id="8" name="PlaceHolder 7"/>
          <p:cNvSpPr>
            <a:spLocks noGrp="1"/>
          </p:cNvSpPr>
          <p:nvPr>
            <p:ph type="dt" idx="7"/>
          </p:nvPr>
        </p:nvSpPr>
        <p:spPr/>
        <p:txBody>
          <a:bodyPr/>
          <a:p>
            <a:r>
              <a:rPr lang="ru-RU"/>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105"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106"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107"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A96C975D-E384-4786-88CA-3F5D11283389}" type="slidenum">
              <a:t>&lt;#&gt;</a:t>
            </a:fld>
          </a:p>
        </p:txBody>
      </p:sp>
      <p:sp>
        <p:nvSpPr>
          <p:cNvPr id="8" name="PlaceHolder 7"/>
          <p:cNvSpPr>
            <a:spLocks noGrp="1"/>
          </p:cNvSpPr>
          <p:nvPr>
            <p:ph type="dt" idx="7"/>
          </p:nvPr>
        </p:nvSpPr>
        <p:spPr/>
        <p:txBody>
          <a:bodyPr/>
          <a:p>
            <a:r>
              <a:rPr lang="ru-RU"/>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109"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110"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763BD502-5212-4C0E-8E53-5B97CA857BF8}" type="slidenum">
              <a:t>&lt;#&gt;</a:t>
            </a:fld>
          </a:p>
        </p:txBody>
      </p:sp>
      <p:sp>
        <p:nvSpPr>
          <p:cNvPr id="7" name="PlaceHolder 6"/>
          <p:cNvSpPr>
            <a:spLocks noGrp="1"/>
          </p:cNvSpPr>
          <p:nvPr>
            <p:ph type="dt" idx="7"/>
          </p:nvPr>
        </p:nvSpPr>
        <p:spPr/>
        <p:txBody>
          <a:bodyPr/>
          <a:p>
            <a:r>
              <a:rPr lang="ru-RU"/>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112"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113"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114"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115"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8B39E8CB-8686-4760-B3FC-A6CF1392C4CD}" type="slidenum">
              <a:t>&lt;#&gt;</a:t>
            </a:fld>
          </a:p>
        </p:txBody>
      </p:sp>
      <p:sp>
        <p:nvSpPr>
          <p:cNvPr id="9" name="PlaceHolder 8"/>
          <p:cNvSpPr>
            <a:spLocks noGrp="1"/>
          </p:cNvSpPr>
          <p:nvPr>
            <p:ph type="dt" idx="7"/>
          </p:nvPr>
        </p:nvSpPr>
        <p:spPr/>
        <p:txBody>
          <a:bodyPr/>
          <a:p>
            <a:r>
              <a:rPr lang="ru-RU"/>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117" name="PlaceHolder 2"/>
          <p:cNvSpPr>
            <a:spLocks noGrp="1"/>
          </p:cNvSpPr>
          <p:nvPr>
            <p:ph/>
          </p:nvPr>
        </p:nvSpPr>
        <p:spPr>
          <a:xfrm>
            <a:off x="457200" y="1600200"/>
            <a:ext cx="2649600" cy="2158560"/>
          </a:xfrm>
          <a:prstGeom prst="rect">
            <a:avLst/>
          </a:prstGeom>
          <a:noFill/>
          <a:ln w="0">
            <a:noFill/>
          </a:ln>
        </p:spPr>
        <p:txBody>
          <a:bodyPr lIns="0" rIns="0" tIns="0" bIns="0" anchor="t">
            <a:normAutofit fontScale="96000"/>
          </a:bodyPr>
          <a:p>
            <a:endParaRPr b="0" lang="ru-RU" sz="3200" spc="-1" strike="noStrike">
              <a:solidFill>
                <a:srgbClr val="000000"/>
              </a:solidFill>
              <a:latin typeface="Times New Roman"/>
            </a:endParaRPr>
          </a:p>
        </p:txBody>
      </p:sp>
      <p:sp>
        <p:nvSpPr>
          <p:cNvPr id="118" name="PlaceHolder 3"/>
          <p:cNvSpPr>
            <a:spLocks noGrp="1"/>
          </p:cNvSpPr>
          <p:nvPr>
            <p:ph/>
          </p:nvPr>
        </p:nvSpPr>
        <p:spPr>
          <a:xfrm>
            <a:off x="3239640" y="1600200"/>
            <a:ext cx="2649600" cy="2158560"/>
          </a:xfrm>
          <a:prstGeom prst="rect">
            <a:avLst/>
          </a:prstGeom>
          <a:noFill/>
          <a:ln w="0">
            <a:noFill/>
          </a:ln>
        </p:spPr>
        <p:txBody>
          <a:bodyPr lIns="0" rIns="0" tIns="0" bIns="0" anchor="t">
            <a:normAutofit fontScale="96000"/>
          </a:bodyPr>
          <a:p>
            <a:endParaRPr b="0" lang="ru-RU" sz="3200" spc="-1" strike="noStrike">
              <a:solidFill>
                <a:srgbClr val="000000"/>
              </a:solidFill>
              <a:latin typeface="Times New Roman"/>
            </a:endParaRPr>
          </a:p>
        </p:txBody>
      </p:sp>
      <p:sp>
        <p:nvSpPr>
          <p:cNvPr id="119" name="PlaceHolder 4"/>
          <p:cNvSpPr>
            <a:spLocks noGrp="1"/>
          </p:cNvSpPr>
          <p:nvPr>
            <p:ph/>
          </p:nvPr>
        </p:nvSpPr>
        <p:spPr>
          <a:xfrm>
            <a:off x="6022080" y="1600200"/>
            <a:ext cx="2649600" cy="2158560"/>
          </a:xfrm>
          <a:prstGeom prst="rect">
            <a:avLst/>
          </a:prstGeom>
          <a:noFill/>
          <a:ln w="0">
            <a:noFill/>
          </a:ln>
        </p:spPr>
        <p:txBody>
          <a:bodyPr lIns="0" rIns="0" tIns="0" bIns="0" anchor="t">
            <a:normAutofit fontScale="96000"/>
          </a:bodyPr>
          <a:p>
            <a:endParaRPr b="0" lang="ru-RU" sz="3200" spc="-1" strike="noStrike">
              <a:solidFill>
                <a:srgbClr val="000000"/>
              </a:solidFill>
              <a:latin typeface="Times New Roman"/>
            </a:endParaRPr>
          </a:p>
        </p:txBody>
      </p:sp>
      <p:sp>
        <p:nvSpPr>
          <p:cNvPr id="120" name="PlaceHolder 5"/>
          <p:cNvSpPr>
            <a:spLocks noGrp="1"/>
          </p:cNvSpPr>
          <p:nvPr>
            <p:ph/>
          </p:nvPr>
        </p:nvSpPr>
        <p:spPr>
          <a:xfrm>
            <a:off x="457200" y="3964320"/>
            <a:ext cx="2649600" cy="2158560"/>
          </a:xfrm>
          <a:prstGeom prst="rect">
            <a:avLst/>
          </a:prstGeom>
          <a:noFill/>
          <a:ln w="0">
            <a:noFill/>
          </a:ln>
        </p:spPr>
        <p:txBody>
          <a:bodyPr lIns="0" rIns="0" tIns="0" bIns="0" anchor="t">
            <a:normAutofit fontScale="96000"/>
          </a:bodyPr>
          <a:p>
            <a:endParaRPr b="0" lang="ru-RU" sz="3200" spc="-1" strike="noStrike">
              <a:solidFill>
                <a:srgbClr val="000000"/>
              </a:solidFill>
              <a:latin typeface="Times New Roman"/>
            </a:endParaRPr>
          </a:p>
        </p:txBody>
      </p:sp>
      <p:sp>
        <p:nvSpPr>
          <p:cNvPr id="121" name="PlaceHolder 6"/>
          <p:cNvSpPr>
            <a:spLocks noGrp="1"/>
          </p:cNvSpPr>
          <p:nvPr>
            <p:ph/>
          </p:nvPr>
        </p:nvSpPr>
        <p:spPr>
          <a:xfrm>
            <a:off x="3239640" y="3964320"/>
            <a:ext cx="2649600" cy="2158560"/>
          </a:xfrm>
          <a:prstGeom prst="rect">
            <a:avLst/>
          </a:prstGeom>
          <a:noFill/>
          <a:ln w="0">
            <a:noFill/>
          </a:ln>
        </p:spPr>
        <p:txBody>
          <a:bodyPr lIns="0" rIns="0" tIns="0" bIns="0" anchor="t">
            <a:normAutofit fontScale="96000"/>
          </a:bodyPr>
          <a:p>
            <a:endParaRPr b="0" lang="ru-RU" sz="3200" spc="-1" strike="noStrike">
              <a:solidFill>
                <a:srgbClr val="000000"/>
              </a:solidFill>
              <a:latin typeface="Times New Roman"/>
            </a:endParaRPr>
          </a:p>
        </p:txBody>
      </p:sp>
      <p:sp>
        <p:nvSpPr>
          <p:cNvPr id="122" name="PlaceHolder 7"/>
          <p:cNvSpPr>
            <a:spLocks noGrp="1"/>
          </p:cNvSpPr>
          <p:nvPr>
            <p:ph/>
          </p:nvPr>
        </p:nvSpPr>
        <p:spPr>
          <a:xfrm>
            <a:off x="6022080" y="3964320"/>
            <a:ext cx="2649600" cy="2158560"/>
          </a:xfrm>
          <a:prstGeom prst="rect">
            <a:avLst/>
          </a:prstGeom>
          <a:noFill/>
          <a:ln w="0">
            <a:noFill/>
          </a:ln>
        </p:spPr>
        <p:txBody>
          <a:bodyPr lIns="0" rIns="0" tIns="0" bIns="0" anchor="t">
            <a:normAutofit fontScale="96000"/>
          </a:bodyPr>
          <a:p>
            <a:endParaRPr b="0" lang="ru-RU" sz="3200" spc="-1" strike="noStrike">
              <a:solidFill>
                <a:srgbClr val="000000"/>
              </a:solidFill>
              <a:latin typeface="Times New Roman"/>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EE316F98-0A9B-482A-88D1-62D170F558E6}" type="slidenum">
              <a:t>&lt;#&gt;</a:t>
            </a:fld>
          </a:p>
        </p:txBody>
      </p:sp>
      <p:sp>
        <p:nvSpPr>
          <p:cNvPr id="11" name="PlaceHolder 10"/>
          <p:cNvSpPr>
            <a:spLocks noGrp="1"/>
          </p:cNvSpPr>
          <p:nvPr>
            <p:ph type="dt" idx="7"/>
          </p:nvPr>
        </p:nvSpPr>
        <p:spPr/>
        <p:txBody>
          <a:bodyPr/>
          <a:p>
            <a:r>
              <a:rPr lang="ru-RU"/>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10"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11"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956F1209-C280-434B-AE29-C3FDD8855960}" type="slidenum">
              <a:t>&lt;#&gt;</a:t>
            </a:fld>
          </a:p>
        </p:txBody>
      </p:sp>
      <p:sp>
        <p:nvSpPr>
          <p:cNvPr id="7" name="PlaceHolder 6"/>
          <p:cNvSpPr>
            <a:spLocks noGrp="1"/>
          </p:cNvSpPr>
          <p:nvPr>
            <p:ph type="dt" idx="1"/>
          </p:nvPr>
        </p:nvSpPr>
        <p:spPr/>
        <p:txBody>
          <a:bodyPr/>
          <a:p>
            <a:r>
              <a:rPr lang="ru-RU"/>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B8F35066-56FA-4B07-96CC-747076FEC8BF}" type="slidenum">
              <a:t>&lt;#&gt;</a:t>
            </a:fld>
          </a:p>
        </p:txBody>
      </p:sp>
      <p:sp>
        <p:nvSpPr>
          <p:cNvPr id="5" name="PlaceHolder 4"/>
          <p:cNvSpPr>
            <a:spLocks noGrp="1"/>
          </p:cNvSpPr>
          <p:nvPr>
            <p:ph type="dt" idx="1"/>
          </p:nvPr>
        </p:nvSpPr>
        <p:spPr/>
        <p:txBody>
          <a:bodyPr/>
          <a:p>
            <a:r>
              <a:rPr lang="ru-RU"/>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8F5E02AA-19E2-47B5-B10D-836478560179}" type="slidenum">
              <a:t>&lt;#&gt;</a:t>
            </a:fld>
          </a:p>
        </p:txBody>
      </p:sp>
      <p:sp>
        <p:nvSpPr>
          <p:cNvPr id="5" name="PlaceHolder 4"/>
          <p:cNvSpPr>
            <a:spLocks noGrp="1"/>
          </p:cNvSpPr>
          <p:nvPr>
            <p:ph type="dt" idx="1"/>
          </p:nvPr>
        </p:nvSpPr>
        <p:spPr/>
        <p:txBody>
          <a:bodyPr/>
          <a:p>
            <a:r>
              <a:rPr lang="ru-RU"/>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15"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16"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17"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AAB17825-35DC-4376-9619-390C5BAC9281}" type="slidenum">
              <a:t>&lt;#&gt;</a:t>
            </a:fld>
          </a:p>
        </p:txBody>
      </p:sp>
      <p:sp>
        <p:nvSpPr>
          <p:cNvPr id="8" name="PlaceHolder 7"/>
          <p:cNvSpPr>
            <a:spLocks noGrp="1"/>
          </p:cNvSpPr>
          <p:nvPr>
            <p:ph type="dt" idx="1"/>
          </p:nvPr>
        </p:nvSpPr>
        <p:spPr/>
        <p:txBody>
          <a:bodyPr/>
          <a:p>
            <a:r>
              <a:rPr lang="ru-RU"/>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19"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20"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21"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99AFEBB5-A861-4ACB-8404-579F39FF78BD}" type="slidenum">
              <a:t>&lt;#&gt;</a:t>
            </a:fld>
          </a:p>
        </p:txBody>
      </p:sp>
      <p:sp>
        <p:nvSpPr>
          <p:cNvPr id="8" name="PlaceHolder 7"/>
          <p:cNvSpPr>
            <a:spLocks noGrp="1"/>
          </p:cNvSpPr>
          <p:nvPr>
            <p:ph type="dt" idx="1"/>
          </p:nvPr>
        </p:nvSpPr>
        <p:spPr/>
        <p:txBody>
          <a:bodyPr/>
          <a:p>
            <a:r>
              <a:rPr lang="ru-RU"/>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ru-RU" sz="1800" spc="-1" strike="noStrike">
              <a:solidFill>
                <a:srgbClr val="000000"/>
              </a:solidFill>
              <a:latin typeface="Times New Roman"/>
            </a:endParaRPr>
          </a:p>
        </p:txBody>
      </p:sp>
      <p:sp>
        <p:nvSpPr>
          <p:cNvPr id="23"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24"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25"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ru-RU" sz="3200" spc="-1" strike="noStrike">
              <a:solidFill>
                <a:srgbClr val="000000"/>
              </a:solidFill>
              <a:latin typeface="Times New Roman"/>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16E83CD5-70DD-48A4-80FA-F34AC61150AF}" type="slidenum">
              <a:t>&lt;#&gt;</a:t>
            </a:fld>
          </a:p>
        </p:txBody>
      </p:sp>
      <p:sp>
        <p:nvSpPr>
          <p:cNvPr id="8" name="PlaceHolder 7"/>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a:noFill/>
          <a:ln w="0">
            <a:noFill/>
          </a:ln>
        </p:spPr>
        <p:txBody>
          <a:bodyPr anchor="ctr">
            <a:noAutofit/>
          </a:bodyPr>
          <a:p>
            <a:pPr algn="ctr">
              <a:lnSpc>
                <a:spcPct val="100000"/>
              </a:lnSpc>
              <a:buNone/>
            </a:pPr>
            <a:r>
              <a:rPr b="0" lang="ru-RU" sz="4400" spc="-1" strike="noStrike">
                <a:solidFill>
                  <a:srgbClr val="000000"/>
                </a:solidFill>
                <a:latin typeface="Times New Roman"/>
              </a:rPr>
              <a:t>Образец заголовка</a:t>
            </a:r>
            <a:endParaRPr b="0" lang="ru-RU" sz="4400" spc="-1" strike="noStrike">
              <a:solidFill>
                <a:srgbClr val="000000"/>
              </a:solidFill>
              <a:latin typeface="Times New Roman"/>
            </a:endParaRPr>
          </a:p>
        </p:txBody>
      </p:sp>
      <p:sp>
        <p:nvSpPr>
          <p:cNvPr id="1" name="PlaceHolder 2"/>
          <p:cNvSpPr>
            <a:spLocks noGrp="1"/>
          </p:cNvSpPr>
          <p:nvPr>
            <p:ph type="dt" idx="1"/>
          </p:nvPr>
        </p:nvSpPr>
        <p:spPr>
          <a:xfrm>
            <a:off x="457200" y="6356520"/>
            <a:ext cx="2133360" cy="364680"/>
          </a:xfrm>
          <a:prstGeom prst="rect">
            <a:avLst/>
          </a:prstGeom>
          <a:noFill/>
          <a:ln w="0">
            <a:noFill/>
          </a:ln>
        </p:spPr>
        <p:txBody>
          <a:bodyPr anchor="ctr">
            <a:noAutofit/>
          </a:bodyPr>
          <a:lstStyle>
            <a:lvl1pPr>
              <a:lnSpc>
                <a:spcPct val="100000"/>
              </a:lnSpc>
              <a:buNone/>
              <a:defRPr b="0" lang="ru-RU" sz="1200" spc="-1" strike="noStrike">
                <a:solidFill>
                  <a:srgbClr val="8b8b8b"/>
                </a:solidFill>
                <a:latin typeface="Times New Roman"/>
              </a:defRPr>
            </a:lvl1pPr>
          </a:lstStyle>
          <a:p>
            <a:pPr>
              <a:lnSpc>
                <a:spcPct val="100000"/>
              </a:lnSpc>
              <a:buNone/>
            </a:pPr>
            <a:r>
              <a:rPr b="0" lang="ru-RU" sz="1200" spc="-1" strike="noStrike">
                <a:solidFill>
                  <a:srgbClr val="8b8b8b"/>
                </a:solidFill>
                <a:latin typeface="Times New Roman"/>
              </a:rPr>
              <a:t> </a:t>
            </a:r>
            <a:endParaRPr b="0" lang="ru-RU" sz="1200" spc="-1" strike="noStrike">
              <a:latin typeface="Times New Roman"/>
            </a:endParaRPr>
          </a:p>
        </p:txBody>
      </p:sp>
      <p:sp>
        <p:nvSpPr>
          <p:cNvPr id="2" name="PlaceHolder 3"/>
          <p:cNvSpPr>
            <a:spLocks noGrp="1"/>
          </p:cNvSpPr>
          <p:nvPr>
            <p:ph type="ftr" idx="2"/>
          </p:nvPr>
        </p:nvSpPr>
        <p:spPr>
          <a:xfrm>
            <a:off x="3124080" y="6356520"/>
            <a:ext cx="2895120" cy="364680"/>
          </a:xfrm>
          <a:prstGeom prst="rect">
            <a:avLst/>
          </a:prstGeom>
          <a:noFill/>
          <a:ln w="0">
            <a:noFill/>
          </a:ln>
        </p:spPr>
        <p:txBody>
          <a:bodyPr anchor="ctr">
            <a:noAutofit/>
          </a:bodyPr>
          <a:lstStyle>
            <a:lvl1pPr algn="ctr">
              <a:buNone/>
              <a:defRPr b="0" lang="ru-RU" sz="1400" spc="-1" strike="noStrike">
                <a:latin typeface="Times New Roman"/>
              </a:defRPr>
            </a:lvl1pPr>
          </a:lstStyle>
          <a:p>
            <a:pPr algn="ctr">
              <a:buNone/>
            </a:pPr>
            <a:r>
              <a:rPr b="0" lang="ru-RU" sz="1400" spc="-1" strike="noStrike">
                <a:latin typeface="Times New Roman"/>
              </a:rPr>
              <a:t> </a:t>
            </a:r>
            <a:endParaRPr b="0" lang="ru-RU" sz="1400" spc="-1" strike="noStrike">
              <a:latin typeface="Times New Roman"/>
            </a:endParaRPr>
          </a:p>
        </p:txBody>
      </p:sp>
      <p:sp>
        <p:nvSpPr>
          <p:cNvPr id="3" name="PlaceHolder 4"/>
          <p:cNvSpPr>
            <a:spLocks noGrp="1"/>
          </p:cNvSpPr>
          <p:nvPr>
            <p:ph type="sldNum" idx="3"/>
          </p:nvPr>
        </p:nvSpPr>
        <p:spPr>
          <a:xfrm>
            <a:off x="6553080" y="6356520"/>
            <a:ext cx="2133360" cy="364680"/>
          </a:xfrm>
          <a:prstGeom prst="rect">
            <a:avLst/>
          </a:prstGeom>
          <a:noFill/>
          <a:ln w="0">
            <a:noFill/>
          </a:ln>
        </p:spPr>
        <p:txBody>
          <a:bodyPr anchor="ctr">
            <a:noAutofit/>
          </a:bodyPr>
          <a:lstStyle>
            <a:lvl1pPr algn="r">
              <a:lnSpc>
                <a:spcPct val="100000"/>
              </a:lnSpc>
              <a:buNone/>
              <a:defRPr b="0" lang="ru-RU" sz="1200" spc="-1" strike="noStrike">
                <a:solidFill>
                  <a:srgbClr val="8b8b8b"/>
                </a:solidFill>
                <a:latin typeface="Times New Roman"/>
              </a:defRPr>
            </a:lvl1pPr>
          </a:lstStyle>
          <a:p>
            <a:pPr algn="r">
              <a:lnSpc>
                <a:spcPct val="100000"/>
              </a:lnSpc>
              <a:buNone/>
            </a:pPr>
            <a:fld id="{346B2EE9-9658-4872-ACA8-8BA4F30EC984}" type="slidenum">
              <a:rPr b="0" lang="ru-RU" sz="1200" spc="-1" strike="noStrike">
                <a:solidFill>
                  <a:srgbClr val="8b8b8b"/>
                </a:solidFill>
                <a:latin typeface="Times New Roman"/>
              </a:rPr>
              <a:t>1</a:t>
            </a:fld>
            <a:endParaRPr b="0" lang="ru-RU"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Times New Roman"/>
              </a:rPr>
              <a:t>Для правки структуры щёлкните мышью</a:t>
            </a:r>
            <a:endParaRPr b="0" lang="ru-RU" sz="3200" spc="-1" strike="noStrike">
              <a:solidFill>
                <a:srgbClr val="000000"/>
              </a:solidFill>
              <a:latin typeface="Times New Roman"/>
            </a:endParaRPr>
          </a:p>
          <a:p>
            <a:pPr lvl="1" marL="864000" indent="-324000">
              <a:spcBef>
                <a:spcPts val="1134"/>
              </a:spcBef>
              <a:buClr>
                <a:srgbClr val="000000"/>
              </a:buClr>
              <a:buSzPct val="75000"/>
              <a:buFont typeface="Symbol" charset="2"/>
              <a:buChar char=""/>
            </a:pPr>
            <a:r>
              <a:rPr b="0" lang="ru-RU" sz="2400" spc="-1" strike="noStrike">
                <a:solidFill>
                  <a:srgbClr val="000000"/>
                </a:solidFill>
                <a:latin typeface="Times New Roman"/>
              </a:rPr>
              <a:t>Второй уровень структуры</a:t>
            </a:r>
            <a:endParaRPr b="0" lang="ru-RU" sz="2400" spc="-1" strike="noStrike">
              <a:solidFill>
                <a:srgbClr val="000000"/>
              </a:solidFill>
              <a:latin typeface="Times New Roman"/>
            </a:endParaRPr>
          </a:p>
          <a:p>
            <a:pPr lvl="2" marL="1296000" indent="-288000">
              <a:spcBef>
                <a:spcPts val="850"/>
              </a:spcBef>
              <a:buClr>
                <a:srgbClr val="000000"/>
              </a:buClr>
              <a:buSzPct val="45000"/>
              <a:buFont typeface="Wingdings" charset="2"/>
              <a:buChar char=""/>
            </a:pPr>
            <a:r>
              <a:rPr b="0" lang="ru-RU" sz="2000" spc="-1" strike="noStrike">
                <a:solidFill>
                  <a:srgbClr val="000000"/>
                </a:solidFill>
                <a:latin typeface="Times New Roman"/>
              </a:rPr>
              <a:t>Третий уровень структуры</a:t>
            </a:r>
            <a:endParaRPr b="0" lang="ru-RU" sz="2000" spc="-1" strike="noStrike">
              <a:solidFill>
                <a:srgbClr val="000000"/>
              </a:solidFill>
              <a:latin typeface="Times New Roman"/>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Times New Roman"/>
              </a:rPr>
              <a:t>Четвёртый уровень структуры</a:t>
            </a:r>
            <a:endParaRPr b="0" lang="ru-RU" sz="2000" spc="-1" strike="noStrike">
              <a:solidFill>
                <a:srgbClr val="000000"/>
              </a:solidFill>
              <a:latin typeface="Times New Roman"/>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Times New Roman"/>
              </a:rPr>
              <a:t>Пятый уровень структуры</a:t>
            </a:r>
            <a:endParaRPr b="0" lang="ru-RU" sz="2000" spc="-1" strike="noStrike">
              <a:solidFill>
                <a:srgbClr val="000000"/>
              </a:solidFill>
              <a:latin typeface="Times New Roman"/>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Times New Roman"/>
              </a:rPr>
              <a:t>Шестой уровень структуры</a:t>
            </a:r>
            <a:endParaRPr b="0" lang="ru-RU" sz="2000" spc="-1" strike="noStrike">
              <a:solidFill>
                <a:srgbClr val="000000"/>
              </a:solidFill>
              <a:latin typeface="Times New Roman"/>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Times New Roman"/>
              </a:rPr>
              <a:t>Седьмой уровень структуры</a:t>
            </a:r>
            <a:endParaRPr b="0" lang="ru-RU"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ru-RU" sz="4400" spc="-1" strike="noStrike">
                <a:solidFill>
                  <a:srgbClr val="000000"/>
                </a:solidFill>
                <a:latin typeface="Times New Roman"/>
              </a:rPr>
              <a:t>Образец заголовка</a:t>
            </a:r>
            <a:endParaRPr b="0" lang="ru-RU" sz="4400" spc="-1" strike="noStrike">
              <a:solidFill>
                <a:srgbClr val="000000"/>
              </a:solidFill>
              <a:latin typeface="Times New Roman"/>
            </a:endParaRPr>
          </a:p>
        </p:txBody>
      </p:sp>
      <p:sp>
        <p:nvSpPr>
          <p:cNvPr id="42" name="PlaceHolder 2"/>
          <p:cNvSpPr>
            <a:spLocks noGrp="1"/>
          </p:cNvSpPr>
          <p:nvPr>
            <p:ph type="body"/>
          </p:nvPr>
        </p:nvSpPr>
        <p:spPr>
          <a:xfrm>
            <a:off x="457200" y="1600200"/>
            <a:ext cx="8229240" cy="4525560"/>
          </a:xfrm>
          <a:prstGeom prst="rect">
            <a:avLst/>
          </a:prstGeom>
          <a:noFill/>
          <a:ln w="0">
            <a:noFill/>
          </a:ln>
        </p:spPr>
        <p:txBody>
          <a:bodyPr anchor="t">
            <a:noAutofit/>
          </a:bodyPr>
          <a:p>
            <a:pPr marL="343080" indent="-343080">
              <a:lnSpc>
                <a:spcPct val="100000"/>
              </a:lnSpc>
              <a:spcBef>
                <a:spcPts val="641"/>
              </a:spcBef>
              <a:buClr>
                <a:srgbClr val="000000"/>
              </a:buClr>
              <a:buFont typeface="Arial"/>
              <a:buChar char="•"/>
            </a:pPr>
            <a:r>
              <a:rPr b="0" lang="ru-RU" sz="3200" spc="-1" strike="noStrike">
                <a:solidFill>
                  <a:srgbClr val="000000"/>
                </a:solidFill>
                <a:latin typeface="Times New Roman"/>
              </a:rPr>
              <a:t>Образец текста</a:t>
            </a:r>
            <a:endParaRPr b="0" lang="ru-RU" sz="3200" spc="-1" strike="noStrike">
              <a:solidFill>
                <a:srgbClr val="000000"/>
              </a:solidFill>
              <a:latin typeface="Times New Roman"/>
            </a:endParaRPr>
          </a:p>
          <a:p>
            <a:pPr lvl="1" marL="743040" indent="-285840">
              <a:lnSpc>
                <a:spcPct val="100000"/>
              </a:lnSpc>
              <a:spcBef>
                <a:spcPts val="561"/>
              </a:spcBef>
              <a:buClr>
                <a:srgbClr val="000000"/>
              </a:buClr>
              <a:buFont typeface="Arial"/>
              <a:buChar char="–"/>
            </a:pPr>
            <a:r>
              <a:rPr b="0" lang="ru-RU" sz="2800" spc="-1" strike="noStrike">
                <a:solidFill>
                  <a:srgbClr val="000000"/>
                </a:solidFill>
                <a:latin typeface="Times New Roman"/>
              </a:rPr>
              <a:t>Второй уровень</a:t>
            </a:r>
            <a:endParaRPr b="0" lang="ru-RU" sz="2800" spc="-1" strike="noStrike">
              <a:solidFill>
                <a:srgbClr val="000000"/>
              </a:solidFill>
              <a:latin typeface="Times New Roman"/>
            </a:endParaRPr>
          </a:p>
          <a:p>
            <a:pPr lvl="2" marL="1143000" indent="-228600">
              <a:lnSpc>
                <a:spcPct val="100000"/>
              </a:lnSpc>
              <a:spcBef>
                <a:spcPts val="479"/>
              </a:spcBef>
              <a:buClr>
                <a:srgbClr val="000000"/>
              </a:buClr>
              <a:buFont typeface="Arial"/>
              <a:buChar char="•"/>
            </a:pPr>
            <a:r>
              <a:rPr b="0" lang="ru-RU" sz="2400" spc="-1" strike="noStrike">
                <a:solidFill>
                  <a:srgbClr val="000000"/>
                </a:solidFill>
                <a:latin typeface="Times New Roman"/>
              </a:rPr>
              <a:t>Третий уровень</a:t>
            </a:r>
            <a:endParaRPr b="0" lang="ru-RU" sz="2400" spc="-1" strike="noStrike">
              <a:solidFill>
                <a:srgbClr val="000000"/>
              </a:solidFill>
              <a:latin typeface="Times New Roman"/>
            </a:endParaRPr>
          </a:p>
          <a:p>
            <a:pPr lvl="3" marL="1600200" indent="-228600">
              <a:lnSpc>
                <a:spcPct val="100000"/>
              </a:lnSpc>
              <a:spcBef>
                <a:spcPts val="400"/>
              </a:spcBef>
              <a:buClr>
                <a:srgbClr val="000000"/>
              </a:buClr>
              <a:buFont typeface="Arial"/>
              <a:buChar char="–"/>
            </a:pPr>
            <a:r>
              <a:rPr b="0" lang="ru-RU" sz="2000" spc="-1" strike="noStrike">
                <a:solidFill>
                  <a:srgbClr val="000000"/>
                </a:solidFill>
                <a:latin typeface="Times New Roman"/>
              </a:rPr>
              <a:t>Четвертый уровень</a:t>
            </a:r>
            <a:endParaRPr b="0" lang="ru-RU" sz="2000" spc="-1" strike="noStrike">
              <a:solidFill>
                <a:srgbClr val="000000"/>
              </a:solidFill>
              <a:latin typeface="Times New Roman"/>
            </a:endParaRPr>
          </a:p>
          <a:p>
            <a:pPr lvl="4" marL="2057400" indent="-228600">
              <a:lnSpc>
                <a:spcPct val="100000"/>
              </a:lnSpc>
              <a:spcBef>
                <a:spcPts val="400"/>
              </a:spcBef>
              <a:buClr>
                <a:srgbClr val="000000"/>
              </a:buClr>
              <a:buFont typeface="Arial"/>
              <a:buChar char="»"/>
            </a:pPr>
            <a:r>
              <a:rPr b="0" lang="ru-RU" sz="2000" spc="-1" strike="noStrike">
                <a:solidFill>
                  <a:srgbClr val="000000"/>
                </a:solidFill>
                <a:latin typeface="Times New Roman"/>
              </a:rPr>
              <a:t>Пятый уровень</a:t>
            </a:r>
            <a:endParaRPr b="0" lang="ru-RU" sz="2000" spc="-1" strike="noStrike">
              <a:solidFill>
                <a:srgbClr val="000000"/>
              </a:solidFill>
              <a:latin typeface="Times New Roman"/>
            </a:endParaRPr>
          </a:p>
        </p:txBody>
      </p:sp>
      <p:sp>
        <p:nvSpPr>
          <p:cNvPr id="43" name="PlaceHolder 3"/>
          <p:cNvSpPr>
            <a:spLocks noGrp="1"/>
          </p:cNvSpPr>
          <p:nvPr>
            <p:ph type="dt" idx="4"/>
          </p:nvPr>
        </p:nvSpPr>
        <p:spPr>
          <a:xfrm>
            <a:off x="457200" y="6356520"/>
            <a:ext cx="2133360" cy="364680"/>
          </a:xfrm>
          <a:prstGeom prst="rect">
            <a:avLst/>
          </a:prstGeom>
          <a:noFill/>
          <a:ln w="0">
            <a:noFill/>
          </a:ln>
        </p:spPr>
        <p:txBody>
          <a:bodyPr anchor="ctr">
            <a:noAutofit/>
          </a:bodyPr>
          <a:lstStyle>
            <a:lvl1pPr>
              <a:lnSpc>
                <a:spcPct val="100000"/>
              </a:lnSpc>
              <a:buNone/>
              <a:defRPr b="0" lang="ru-RU" sz="1200" spc="-1" strike="noStrike">
                <a:solidFill>
                  <a:srgbClr val="8b8b8b"/>
                </a:solidFill>
                <a:latin typeface="Times New Roman"/>
              </a:defRPr>
            </a:lvl1pPr>
          </a:lstStyle>
          <a:p>
            <a:pPr>
              <a:lnSpc>
                <a:spcPct val="100000"/>
              </a:lnSpc>
              <a:buNone/>
            </a:pPr>
            <a:r>
              <a:rPr b="0" lang="ru-RU" sz="1200" spc="-1" strike="noStrike">
                <a:solidFill>
                  <a:srgbClr val="8b8b8b"/>
                </a:solidFill>
                <a:latin typeface="Times New Roman"/>
              </a:rPr>
              <a:t>&lt;дата/время&gt;</a:t>
            </a:r>
            <a:endParaRPr b="0" lang="ru-RU" sz="1200" spc="-1" strike="noStrike">
              <a:latin typeface="Times New Roman"/>
            </a:endParaRPr>
          </a:p>
        </p:txBody>
      </p:sp>
      <p:sp>
        <p:nvSpPr>
          <p:cNvPr id="44" name="PlaceHolder 4"/>
          <p:cNvSpPr>
            <a:spLocks noGrp="1"/>
          </p:cNvSpPr>
          <p:nvPr>
            <p:ph type="ftr" idx="5"/>
          </p:nvPr>
        </p:nvSpPr>
        <p:spPr>
          <a:xfrm>
            <a:off x="3124080" y="6356520"/>
            <a:ext cx="2895120" cy="364680"/>
          </a:xfrm>
          <a:prstGeom prst="rect">
            <a:avLst/>
          </a:prstGeom>
          <a:noFill/>
          <a:ln w="0">
            <a:noFill/>
          </a:ln>
        </p:spPr>
        <p:txBody>
          <a:bodyPr anchor="ctr">
            <a:noAutofit/>
          </a:bodyPr>
          <a:lstStyle>
            <a:lvl1pPr algn="ctr">
              <a:buNone/>
              <a:defRPr b="0" lang="ru-RU" sz="1400" spc="-1" strike="noStrike">
                <a:latin typeface="Times New Roman"/>
              </a:defRPr>
            </a:lvl1pPr>
          </a:lstStyle>
          <a:p>
            <a:pPr algn="ctr">
              <a:buNone/>
            </a:pPr>
            <a:r>
              <a:rPr b="0" lang="ru-RU" sz="1400" spc="-1" strike="noStrike">
                <a:latin typeface="Times New Roman"/>
              </a:rPr>
              <a:t>&lt;нижний колонтитул&gt;</a:t>
            </a:r>
            <a:endParaRPr b="0" lang="ru-RU" sz="1400" spc="-1" strike="noStrike">
              <a:latin typeface="Times New Roman"/>
            </a:endParaRPr>
          </a:p>
        </p:txBody>
      </p:sp>
      <p:sp>
        <p:nvSpPr>
          <p:cNvPr id="45" name="PlaceHolder 5"/>
          <p:cNvSpPr>
            <a:spLocks noGrp="1"/>
          </p:cNvSpPr>
          <p:nvPr>
            <p:ph type="sldNum" idx="6"/>
          </p:nvPr>
        </p:nvSpPr>
        <p:spPr>
          <a:xfrm>
            <a:off x="6553080" y="6356520"/>
            <a:ext cx="2133360" cy="364680"/>
          </a:xfrm>
          <a:prstGeom prst="rect">
            <a:avLst/>
          </a:prstGeom>
          <a:noFill/>
          <a:ln w="0">
            <a:noFill/>
          </a:ln>
        </p:spPr>
        <p:txBody>
          <a:bodyPr anchor="ctr">
            <a:noAutofit/>
          </a:bodyPr>
          <a:lstStyle>
            <a:lvl1pPr algn="r">
              <a:lnSpc>
                <a:spcPct val="100000"/>
              </a:lnSpc>
              <a:buNone/>
              <a:defRPr b="0" lang="ru-RU" sz="1200" spc="-1" strike="noStrike">
                <a:solidFill>
                  <a:srgbClr val="8b8b8b"/>
                </a:solidFill>
                <a:latin typeface="Times New Roman"/>
              </a:defRPr>
            </a:lvl1pPr>
          </a:lstStyle>
          <a:p>
            <a:pPr algn="r">
              <a:lnSpc>
                <a:spcPct val="100000"/>
              </a:lnSpc>
              <a:buNone/>
            </a:pPr>
            <a:fld id="{5046B696-85B6-4832-BBB1-701E2FB26DB8}" type="slidenum">
              <a:rPr b="0" lang="ru-RU" sz="1200" spc="-1" strike="noStrike">
                <a:solidFill>
                  <a:srgbClr val="8b8b8b"/>
                </a:solidFill>
                <a:latin typeface="Times New Roman"/>
              </a:rPr>
              <a:t>&lt;номер&gt;</a:t>
            </a:fld>
            <a:endParaRPr b="0" lang="ru-RU"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82" name="PlaceHolder 1"/>
          <p:cNvSpPr>
            <a:spLocks noGrp="1"/>
          </p:cNvSpPr>
          <p:nvPr>
            <p:ph type="dt" idx="7"/>
          </p:nvPr>
        </p:nvSpPr>
        <p:spPr>
          <a:xfrm>
            <a:off x="457200" y="6356520"/>
            <a:ext cx="2133360" cy="364680"/>
          </a:xfrm>
          <a:prstGeom prst="rect">
            <a:avLst/>
          </a:prstGeom>
          <a:noFill/>
          <a:ln w="0">
            <a:noFill/>
          </a:ln>
        </p:spPr>
        <p:txBody>
          <a:bodyPr anchor="ctr">
            <a:noAutofit/>
          </a:bodyPr>
          <a:lstStyle>
            <a:lvl1pPr>
              <a:lnSpc>
                <a:spcPct val="100000"/>
              </a:lnSpc>
              <a:buNone/>
              <a:defRPr b="0" lang="ru-RU" sz="1200" spc="-1" strike="noStrike">
                <a:solidFill>
                  <a:srgbClr val="8b8b8b"/>
                </a:solidFill>
                <a:latin typeface="Times New Roman"/>
              </a:defRPr>
            </a:lvl1pPr>
          </a:lstStyle>
          <a:p>
            <a:pPr>
              <a:lnSpc>
                <a:spcPct val="100000"/>
              </a:lnSpc>
              <a:buNone/>
            </a:pPr>
            <a:r>
              <a:rPr b="0" lang="ru-RU" sz="1200" spc="-1" strike="noStrike">
                <a:solidFill>
                  <a:srgbClr val="8b8b8b"/>
                </a:solidFill>
                <a:latin typeface="Times New Roman"/>
              </a:rPr>
              <a:t>&lt;дата/время&gt;</a:t>
            </a:r>
            <a:endParaRPr b="0" lang="ru-RU" sz="1200" spc="-1" strike="noStrike">
              <a:latin typeface="Times New Roman"/>
            </a:endParaRPr>
          </a:p>
        </p:txBody>
      </p:sp>
      <p:sp>
        <p:nvSpPr>
          <p:cNvPr id="83" name="PlaceHolder 2"/>
          <p:cNvSpPr>
            <a:spLocks noGrp="1"/>
          </p:cNvSpPr>
          <p:nvPr>
            <p:ph type="ftr" idx="8"/>
          </p:nvPr>
        </p:nvSpPr>
        <p:spPr>
          <a:xfrm>
            <a:off x="3124080" y="6356520"/>
            <a:ext cx="2895120" cy="364680"/>
          </a:xfrm>
          <a:prstGeom prst="rect">
            <a:avLst/>
          </a:prstGeom>
          <a:noFill/>
          <a:ln w="0">
            <a:noFill/>
          </a:ln>
        </p:spPr>
        <p:txBody>
          <a:bodyPr anchor="ctr">
            <a:noAutofit/>
          </a:bodyPr>
          <a:lstStyle>
            <a:lvl1pPr algn="ctr">
              <a:buNone/>
              <a:defRPr b="0" lang="ru-RU" sz="1400" spc="-1" strike="noStrike">
                <a:latin typeface="Times New Roman"/>
              </a:defRPr>
            </a:lvl1pPr>
          </a:lstStyle>
          <a:p>
            <a:pPr algn="ctr">
              <a:buNone/>
            </a:pPr>
            <a:r>
              <a:rPr b="0" lang="ru-RU" sz="1400" spc="-1" strike="noStrike">
                <a:latin typeface="Times New Roman"/>
              </a:rPr>
              <a:t>&lt;нижний колонтитул&gt;</a:t>
            </a:r>
            <a:endParaRPr b="0" lang="ru-RU" sz="1400" spc="-1" strike="noStrike">
              <a:latin typeface="Times New Roman"/>
            </a:endParaRPr>
          </a:p>
        </p:txBody>
      </p:sp>
      <p:sp>
        <p:nvSpPr>
          <p:cNvPr id="84" name="PlaceHolder 3"/>
          <p:cNvSpPr>
            <a:spLocks noGrp="1"/>
          </p:cNvSpPr>
          <p:nvPr>
            <p:ph type="sldNum" idx="9"/>
          </p:nvPr>
        </p:nvSpPr>
        <p:spPr>
          <a:xfrm>
            <a:off x="6553080" y="6356520"/>
            <a:ext cx="2133360" cy="364680"/>
          </a:xfrm>
          <a:prstGeom prst="rect">
            <a:avLst/>
          </a:prstGeom>
          <a:noFill/>
          <a:ln w="0">
            <a:noFill/>
          </a:ln>
        </p:spPr>
        <p:txBody>
          <a:bodyPr anchor="ctr">
            <a:noAutofit/>
          </a:bodyPr>
          <a:lstStyle>
            <a:lvl1pPr algn="r">
              <a:lnSpc>
                <a:spcPct val="100000"/>
              </a:lnSpc>
              <a:buNone/>
              <a:defRPr b="0" lang="ru-RU" sz="1200" spc="-1" strike="noStrike">
                <a:solidFill>
                  <a:srgbClr val="8b8b8b"/>
                </a:solidFill>
                <a:latin typeface="Times New Roman"/>
              </a:defRPr>
            </a:lvl1pPr>
          </a:lstStyle>
          <a:p>
            <a:pPr algn="r">
              <a:lnSpc>
                <a:spcPct val="100000"/>
              </a:lnSpc>
              <a:buNone/>
            </a:pPr>
            <a:fld id="{F4240670-35D8-4F72-913A-B8EDB300B009}" type="slidenum">
              <a:rPr b="0" lang="ru-RU" sz="1200" spc="-1" strike="noStrike">
                <a:solidFill>
                  <a:srgbClr val="8b8b8b"/>
                </a:solidFill>
                <a:latin typeface="Times New Roman"/>
              </a:rPr>
              <a:t>&lt;номер&gt;</a:t>
            </a:fld>
            <a:endParaRPr b="0" lang="ru-RU" sz="1200" spc="-1" strike="noStrike">
              <a:latin typeface="Times New Roman"/>
            </a:endParaRPr>
          </a:p>
        </p:txBody>
      </p:sp>
      <p:sp>
        <p:nvSpPr>
          <p:cNvPr id="85"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ru-RU" sz="1800" spc="-1" strike="noStrike">
                <a:solidFill>
                  <a:srgbClr val="000000"/>
                </a:solidFill>
                <a:latin typeface="Times New Roman"/>
              </a:rPr>
              <a:t>Для правки текста заглавия щёлкните мышью</a:t>
            </a:r>
            <a:endParaRPr b="0" lang="ru-RU" sz="1800" spc="-1" strike="noStrike">
              <a:solidFill>
                <a:srgbClr val="000000"/>
              </a:solidFill>
              <a:latin typeface="Times New Roman"/>
            </a:endParaRPr>
          </a:p>
        </p:txBody>
      </p:sp>
      <p:sp>
        <p:nvSpPr>
          <p:cNvPr id="86"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Times New Roman"/>
              </a:rPr>
              <a:t>Для правки структуры щёлкните мышью</a:t>
            </a:r>
            <a:endParaRPr b="0" lang="ru-RU" sz="3200" spc="-1" strike="noStrike">
              <a:solidFill>
                <a:srgbClr val="000000"/>
              </a:solidFill>
              <a:latin typeface="Times New Roman"/>
            </a:endParaRPr>
          </a:p>
          <a:p>
            <a:pPr lvl="1" marL="864000" indent="-324000">
              <a:spcBef>
                <a:spcPts val="1134"/>
              </a:spcBef>
              <a:buClr>
                <a:srgbClr val="000000"/>
              </a:buClr>
              <a:buSzPct val="75000"/>
              <a:buFont typeface="Symbol" charset="2"/>
              <a:buChar char=""/>
            </a:pPr>
            <a:r>
              <a:rPr b="0" lang="ru-RU" sz="2400" spc="-1" strike="noStrike">
                <a:solidFill>
                  <a:srgbClr val="000000"/>
                </a:solidFill>
                <a:latin typeface="Times New Roman"/>
              </a:rPr>
              <a:t>Второй уровень структуры</a:t>
            </a:r>
            <a:endParaRPr b="0" lang="ru-RU" sz="2400" spc="-1" strike="noStrike">
              <a:solidFill>
                <a:srgbClr val="000000"/>
              </a:solidFill>
              <a:latin typeface="Times New Roman"/>
            </a:endParaRPr>
          </a:p>
          <a:p>
            <a:pPr lvl="2" marL="1296000" indent="-288000">
              <a:spcBef>
                <a:spcPts val="850"/>
              </a:spcBef>
              <a:buClr>
                <a:srgbClr val="000000"/>
              </a:buClr>
              <a:buSzPct val="45000"/>
              <a:buFont typeface="Wingdings" charset="2"/>
              <a:buChar char=""/>
            </a:pPr>
            <a:r>
              <a:rPr b="0" lang="ru-RU" sz="2000" spc="-1" strike="noStrike">
                <a:solidFill>
                  <a:srgbClr val="000000"/>
                </a:solidFill>
                <a:latin typeface="Times New Roman"/>
              </a:rPr>
              <a:t>Третий уровень структуры</a:t>
            </a:r>
            <a:endParaRPr b="0" lang="ru-RU" sz="2000" spc="-1" strike="noStrike">
              <a:solidFill>
                <a:srgbClr val="000000"/>
              </a:solidFill>
              <a:latin typeface="Times New Roman"/>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Times New Roman"/>
              </a:rPr>
              <a:t>Четвёртый уровень структуры</a:t>
            </a:r>
            <a:endParaRPr b="0" lang="ru-RU" sz="2000" spc="-1" strike="noStrike">
              <a:solidFill>
                <a:srgbClr val="000000"/>
              </a:solidFill>
              <a:latin typeface="Times New Roman"/>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Times New Roman"/>
              </a:rPr>
              <a:t>Пятый уровень структуры</a:t>
            </a:r>
            <a:endParaRPr b="0" lang="ru-RU" sz="2000" spc="-1" strike="noStrike">
              <a:solidFill>
                <a:srgbClr val="000000"/>
              </a:solidFill>
              <a:latin typeface="Times New Roman"/>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Times New Roman"/>
              </a:rPr>
              <a:t>Шестой уровень структуры</a:t>
            </a:r>
            <a:endParaRPr b="0" lang="ru-RU" sz="2000" spc="-1" strike="noStrike">
              <a:solidFill>
                <a:srgbClr val="000000"/>
              </a:solidFill>
              <a:latin typeface="Times New Roman"/>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Times New Roman"/>
              </a:rPr>
              <a:t>Седьмой уровень структуры</a:t>
            </a:r>
            <a:endParaRPr b="0" lang="ru-RU"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jpeg"/><Relationship Id="rId3"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jpeg"/><Relationship Id="rId3" Type="http://schemas.openxmlformats.org/officeDocument/2006/relationships/slideLayout" Target="../slideLayouts/slideLayout13.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jpe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hyperlink" Target="http://dic.academic.ru/dic.nsf/ruwiki/142904" TargetMode="External"/><Relationship Id="rId3" Type="http://schemas.openxmlformats.org/officeDocument/2006/relationships/hyperlink" Target="http://dic.academic.ru/dic.nsf/ruwiki/105498" TargetMode="External"/><Relationship Id="rId4" Type="http://schemas.openxmlformats.org/officeDocument/2006/relationships/hyperlink" Target="http://dic.academic.ru/dic.nsf/ruwiki/657923" TargetMode="External"/><Relationship Id="rId5" Type="http://schemas.openxmlformats.org/officeDocument/2006/relationships/hyperlink" Target="http://dic.academic.ru/dic.nsf/ruwiki/657971" TargetMode="External"/><Relationship Id="rId6" Type="http://schemas.openxmlformats.org/officeDocument/2006/relationships/image" Target="../media/image36.jpeg"/><Relationship Id="rId7" Type="http://schemas.openxmlformats.org/officeDocument/2006/relationships/hyperlink" Target="http://dic.academic.ru/dic.nsf/ruwiki/852707" TargetMode="External"/><Relationship Id="rId8" Type="http://schemas.openxmlformats.org/officeDocument/2006/relationships/hyperlink" Target="http://dic.academic.ru/dic.nsf/ruwiki/852707" TargetMode="External"/><Relationship Id="rId9" Type="http://schemas.openxmlformats.org/officeDocument/2006/relationships/hyperlink" Target="http://dic.academic.ru/dic.nsf/ruwiki/1417832" TargetMode="External"/><Relationship Id="rId10" Type="http://schemas.openxmlformats.org/officeDocument/2006/relationships/hyperlink" Target="http://www.liveinternet.ru/journal_proc.php?action=redirect&amp;url=http://31md.ru/index.php?option=com_content&amp;view=article&amp;id=248:2013-12-24-13-13-25&amp;catid=106:2013-12-24-13-12-29&amp;Itemid=112" TargetMode="External"/><Relationship Id="rId11" Type="http://schemas.openxmlformats.org/officeDocument/2006/relationships/hyperlink" Target="http://www.liveinternet.ru/journal_proc.php?action=redirect&amp;url=http://31md.ru/index.php?option=com_content&amp;view=article&amp;id=248:2013-12-24-13-13-25&amp;catid=106:2013-12-24-13-12-29&amp;Itemid=112" TargetMode="External"/><Relationship Id="rId12" Type="http://schemas.openxmlformats.org/officeDocument/2006/relationships/hyperlink" Target="http://www.liveinternet.ru/journal_proc.php?action=redirect&amp;url=http://31md.ru/index.php?option=com_content&amp;view=article&amp;id=248:2013-12-24-13-13-25&amp;catid=106:2013-12-24-13-12-29&amp;Itemid=112" TargetMode="External"/><Relationship Id="rId13" Type="http://schemas.openxmlformats.org/officeDocument/2006/relationships/hyperlink" Target="http://www.liveinternet.ru/journal_proc.php?action=redirect&amp;url=http://31md.ru/index.php?option=com_content&amp;view=article&amp;id=248:2013-12-24-13-13-25&amp;catid=106:2013-12-24-13-12-29&amp;Itemid=112" TargetMode="External"/><Relationship Id="rId14"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3.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hyperlink" Target="http://www.olimpicblog.ru/wp-content/uploads/2011/05/Kulakova.jpg" TargetMode="External"/><Relationship Id="rId3" Type="http://schemas.openxmlformats.org/officeDocument/2006/relationships/image" Target="../media/image39.jpeg"/><Relationship Id="rId4" Type="http://schemas.openxmlformats.org/officeDocument/2006/relationships/hyperlink" Target="http://www.olimpicblog.ru/wp-content/uploads/2011/05/lyubovy.jpg" TargetMode="External"/><Relationship Id="rId5" Type="http://schemas.openxmlformats.org/officeDocument/2006/relationships/image" Target="../media/image40.jpeg"/><Relationship Id="rId6" Type="http://schemas.openxmlformats.org/officeDocument/2006/relationships/slideLayout" Target="../slideLayouts/slideLayout13.xml"/><Relationship Id="rId7"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hyperlink" Target="http://www.liveinternet.ru/journal_proc.php?action=redirect&amp;url=http://31md.ru/index.php?option=com_content&amp;view=article&amp;id=245:2013-12-24-12-40-05&amp;catid=102:2013-12-24-12-39-38&amp;Itemid=112" TargetMode="External"/><Relationship Id="rId3" Type="http://schemas.openxmlformats.org/officeDocument/2006/relationships/hyperlink" Target="http://www.liveinternet.ru/journal_proc.php?action=redirect&amp;url=http://31md.ru/index.php?option=com_content&amp;view=article&amp;id=245:2013-12-24-12-40-05&amp;catid=102:2013-12-24-12-39-38&amp;Itemid=112" TargetMode="External"/><Relationship Id="rId4" Type="http://schemas.openxmlformats.org/officeDocument/2006/relationships/image" Target="../media/image43.jpeg"/><Relationship Id="rId5"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image" Target="../media/image45.jpeg"/><Relationship Id="rId3"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jpeg"/><Relationship Id="rId3" Type="http://schemas.openxmlformats.org/officeDocument/2006/relationships/slideLayout" Target="../slideLayouts/slideLayout13.xml"/><Relationship Id="rId4"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hyperlink" Target="http://volgogradguide.ru/dvorec-sporta/" TargetMode="External"/><Relationship Id="rId2" Type="http://schemas.openxmlformats.org/officeDocument/2006/relationships/image" Target="../media/image49.jpeg"/><Relationship Id="rId3"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hyperlink" Target="http://ru.wikipedia.org/wiki/&#1092;&#1072;&#1081;&#1083;:&#1079;&#1085;&#1072;&#1082;_&#8470;_47_&#1079;&#1084;&#1089;_&#1089;&#1089;&#1089;&#1088;.jpg" TargetMode="External"/><Relationship Id="rId2" Type="http://schemas.openxmlformats.org/officeDocument/2006/relationships/image" Target="../media/image51.jpeg"/><Relationship Id="rId3" Type="http://schemas.openxmlformats.org/officeDocument/2006/relationships/hyperlink" Target="http://ru.wikipedia.org/wiki/&#1074;&#1077;&#1083;&#1080;&#1082;&#1072;&#1103;_&#1086;&#1090;&#1077;&#1095;&#1077;&#1089;&#1090;&#1074;&#1077;&#1085;&#1085;&#1072;&#1103;_&#1074;&#1086;&#1081;&#1085;&#1072;" TargetMode="External"/><Relationship Id="rId4" Type="http://schemas.openxmlformats.org/officeDocument/2006/relationships/hyperlink" Target="http://ru.wikipedia.org/wiki/&#1072;&#1083;&#1077;&#1082;&#1089;&#1077;&#1077;&#1074;,_&#1074;&#1080;&#1082;&#1090;&#1086;&#1088;_&#1080;&#1083;&#1100;&#1080;&#1095;" TargetMode="External"/><Relationship Id="rId5" Type="http://schemas.openxmlformats.org/officeDocument/2006/relationships/hyperlink" Target="http://ru.wikipedia.org/wiki/1942_&#1075;&#1086;&#1076;" TargetMode="External"/><Relationship Id="rId6" Type="http://schemas.openxmlformats.org/officeDocument/2006/relationships/hyperlink" Target="http://ru.wikipedia.org/wiki/1943_&#1075;&#1086;&#1076;" TargetMode="External"/><Relationship Id="rId7" Type="http://schemas.openxmlformats.org/officeDocument/2006/relationships/hyperlink" Target="http://ru.wikipedia.org/wiki/1945_&#1075;&#1086;&#1076;" TargetMode="External"/><Relationship Id="rId8" Type="http://schemas.openxmlformats.org/officeDocument/2006/relationships/hyperlink" Target="http://ru.wikipedia.org/wiki/&#1087;&#1086;&#1076;&#1076;&#1091;&#1073;&#1085;&#1099;&#1081;,_&#1080;&#1074;&#1072;&#1085;_&#1084;&#1072;&#1082;&#1089;&#1080;&#1084;&#1086;&#1074;&#1080;&#1095;" TargetMode="External"/><Relationship Id="rId9" Type="http://schemas.openxmlformats.org/officeDocument/2006/relationships/hyperlink" Target="http://ru.wikipedia.org/wiki/&#1087;&#1086;&#1076;&#1076;&#1091;&#1073;&#1085;&#1099;&#1081;,_&#1080;&#1074;&#1072;&#1085;_&#1084;&#1072;&#1082;&#1089;&#1080;&#1084;&#1086;&#1074;&#1080;&#1095;" TargetMode="External"/><Relationship Id="rId10"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25.xml"/><Relationship Id="rId4"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image" Target="../media/image53.jpeg"/><Relationship Id="rId3"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55.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13.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slideLayout" Target="../slideLayouts/slideLayout13.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9" name="PlaceHolder 1"/>
          <p:cNvSpPr>
            <a:spLocks noGrp="1"/>
          </p:cNvSpPr>
          <p:nvPr>
            <p:ph type="title"/>
          </p:nvPr>
        </p:nvSpPr>
        <p:spPr>
          <a:xfrm>
            <a:off x="251640" y="2133000"/>
            <a:ext cx="8640720" cy="2448000"/>
          </a:xfrm>
          <a:prstGeom prst="rect">
            <a:avLst/>
          </a:prstGeom>
          <a:noFill/>
          <a:ln w="0">
            <a:noFill/>
          </a:ln>
        </p:spPr>
        <p:txBody>
          <a:bodyPr anchor="ctr">
            <a:noAutofit/>
          </a:bodyPr>
          <a:p>
            <a:pPr algn="ctr">
              <a:lnSpc>
                <a:spcPct val="100000"/>
              </a:lnSpc>
              <a:buNone/>
            </a:pPr>
            <a:r>
              <a:rPr b="1" lang="ru-RU" sz="4000" spc="-1" strike="noStrike">
                <a:solidFill>
                  <a:srgbClr val="c00000"/>
                </a:solidFill>
                <a:latin typeface="Times New Roman"/>
              </a:rPr>
              <a:t>Спортсмены-герои в годы </a:t>
            </a:r>
            <a:br>
              <a:rPr sz="4000"/>
            </a:br>
            <a:r>
              <a:rPr b="1" lang="ru-RU" sz="4000" spc="-1" strike="noStrike">
                <a:solidFill>
                  <a:srgbClr val="c00000"/>
                </a:solidFill>
                <a:latin typeface="Times New Roman"/>
              </a:rPr>
              <a:t>Великой Отечественной войны</a:t>
            </a:r>
            <a:endParaRPr b="0" lang="ru-RU" sz="4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6" name="Picture 2" descr="&amp;Icy;&amp;scy;&amp;tcy;&amp;ocy;&amp;rcy;&amp;icy;&amp;yacy; &amp;fcy;&amp;ocy;&amp;ncy; &amp;dcy;&amp;lcy;&amp;yacy; &amp;pcy;&amp;rcy;&amp;iecy;&amp;zcy;&amp;iecy;&amp;ncy;&amp;tcy;&amp;acy;&amp;tscy;&amp;icy;&amp;icy;"/>
          <p:cNvPicPr/>
          <p:nvPr/>
        </p:nvPicPr>
        <p:blipFill>
          <a:blip r:embed="rId1"/>
          <a:srcRect l="2869" t="46879" r="49359" b="0"/>
          <a:stretch/>
        </p:blipFill>
        <p:spPr>
          <a:xfrm>
            <a:off x="6429240" y="4500720"/>
            <a:ext cx="2562840" cy="2142720"/>
          </a:xfrm>
          <a:prstGeom prst="rect">
            <a:avLst/>
          </a:prstGeom>
          <a:ln w="0">
            <a:noFill/>
          </a:ln>
        </p:spPr>
      </p:pic>
      <p:sp>
        <p:nvSpPr>
          <p:cNvPr id="157" name="PlaceHolder 1"/>
          <p:cNvSpPr>
            <a:spLocks noGrp="1"/>
          </p:cNvSpPr>
          <p:nvPr>
            <p:ph type="title"/>
          </p:nvPr>
        </p:nvSpPr>
        <p:spPr>
          <a:xfrm>
            <a:off x="3643200" y="1000080"/>
            <a:ext cx="5043240" cy="785520"/>
          </a:xfrm>
          <a:prstGeom prst="rect">
            <a:avLst/>
          </a:prstGeom>
          <a:noFill/>
          <a:ln w="0">
            <a:noFill/>
          </a:ln>
        </p:spPr>
        <p:txBody>
          <a:bodyPr anchor="ctr">
            <a:normAutofit fontScale="71000"/>
          </a:bodyPr>
          <a:p>
            <a:pPr algn="ctr">
              <a:lnSpc>
                <a:spcPct val="100000"/>
              </a:lnSpc>
              <a:buNone/>
            </a:pPr>
            <a:r>
              <a:rPr b="1" lang="ru-RU" sz="3200" spc="-1" strike="noStrike">
                <a:solidFill>
                  <a:srgbClr val="c00000"/>
                </a:solidFill>
                <a:latin typeface="Times New Roman"/>
              </a:rPr>
              <a:t>         </a:t>
            </a:r>
            <a:r>
              <a:rPr b="1" lang="ru-RU" sz="3200" spc="-1" strike="noStrike">
                <a:solidFill>
                  <a:srgbClr val="c00000"/>
                </a:solidFill>
                <a:latin typeface="Times New Roman"/>
              </a:rPr>
              <a:t>Аркадий Авакян</a:t>
            </a:r>
            <a:br>
              <a:rPr sz="3200"/>
            </a:br>
            <a:endParaRPr b="0" lang="ru-RU" sz="3200" spc="-1" strike="noStrike">
              <a:solidFill>
                <a:srgbClr val="000000"/>
              </a:solidFill>
              <a:latin typeface="Times New Roman"/>
            </a:endParaRPr>
          </a:p>
        </p:txBody>
      </p:sp>
      <p:sp>
        <p:nvSpPr>
          <p:cNvPr id="158" name="PlaceHolder 2"/>
          <p:cNvSpPr>
            <a:spLocks noGrp="1"/>
          </p:cNvSpPr>
          <p:nvPr>
            <p:ph/>
          </p:nvPr>
        </p:nvSpPr>
        <p:spPr>
          <a:xfrm>
            <a:off x="4714920" y="1500120"/>
            <a:ext cx="4214520" cy="4625640"/>
          </a:xfrm>
          <a:prstGeom prst="rect">
            <a:avLst/>
          </a:prstGeom>
          <a:noFill/>
          <a:ln w="0">
            <a:noFill/>
          </a:ln>
        </p:spPr>
        <p:txBody>
          <a:bodyPr anchor="t">
            <a:normAutofit/>
          </a:bodyPr>
          <a:p>
            <a:pPr marL="343080" indent="-343080">
              <a:lnSpc>
                <a:spcPct val="100000"/>
              </a:lnSpc>
              <a:spcBef>
                <a:spcPts val="400"/>
              </a:spcBef>
              <a:buNone/>
              <a:tabLst>
                <a:tab algn="l" pos="0"/>
              </a:tabLst>
            </a:pPr>
            <a:r>
              <a:rPr b="0" lang="ru-RU" sz="2000" spc="-1" strike="noStrike">
                <a:solidFill>
                  <a:srgbClr val="000000"/>
                </a:solidFill>
                <a:latin typeface="Times New Roman"/>
              </a:rPr>
              <a:t>Штангисту Аркадию Авакяну пришлось воевать в Заполярье. Он был удостоен звания заслуженного мастера спорта, но не за спортивные достижения, а за воинский подвиг. </a:t>
            </a:r>
            <a:endParaRPr b="0" lang="ru-RU" sz="2000" spc="-1" strike="noStrike">
              <a:solidFill>
                <a:srgbClr val="000000"/>
              </a:solidFill>
              <a:latin typeface="Times New Roman"/>
            </a:endParaRPr>
          </a:p>
          <a:p>
            <a:pPr marL="343080" indent="-343080">
              <a:lnSpc>
                <a:spcPct val="100000"/>
              </a:lnSpc>
              <a:spcBef>
                <a:spcPts val="400"/>
              </a:spcBef>
              <a:buNone/>
              <a:tabLst>
                <a:tab algn="l" pos="0"/>
              </a:tabLst>
            </a:pPr>
            <a:r>
              <a:rPr b="0" lang="ru-RU" sz="2000" spc="-1" strike="noStrike">
                <a:solidFill>
                  <a:srgbClr val="000000"/>
                </a:solidFill>
                <a:latin typeface="Times New Roman"/>
              </a:rPr>
              <a:t>В одном из боев Авакян повел в атаку моряков. Вскоре завязалась рукопашная схватка с противником. В ее ходе наш атлет ударом кулака убил немецкого офицера!</a:t>
            </a:r>
            <a:endParaRPr b="0" lang="ru-RU" sz="2000" spc="-1" strike="noStrike">
              <a:solidFill>
                <a:srgbClr val="000000"/>
              </a:solidFill>
              <a:latin typeface="Times New Roman"/>
            </a:endParaRPr>
          </a:p>
          <a:p>
            <a:pPr marL="343080" indent="-343080">
              <a:lnSpc>
                <a:spcPct val="100000"/>
              </a:lnSpc>
              <a:spcBef>
                <a:spcPts val="400"/>
              </a:spcBef>
              <a:buNone/>
              <a:tabLst>
                <a:tab algn="l" pos="0"/>
              </a:tabLst>
            </a:pPr>
            <a:endParaRPr b="0" lang="ru-RU" sz="2000" spc="-1" strike="noStrike">
              <a:solidFill>
                <a:srgbClr val="000000"/>
              </a:solidFill>
              <a:latin typeface="Times New Roman"/>
            </a:endParaRPr>
          </a:p>
        </p:txBody>
      </p:sp>
      <p:pic>
        <p:nvPicPr>
          <p:cNvPr id="159" name="Picture 6" descr=""/>
          <p:cNvPicPr/>
          <p:nvPr/>
        </p:nvPicPr>
        <p:blipFill>
          <a:blip r:embed="rId2"/>
          <a:stretch/>
        </p:blipFill>
        <p:spPr>
          <a:xfrm>
            <a:off x="214200" y="1214280"/>
            <a:ext cx="2568600" cy="2543040"/>
          </a:xfrm>
          <a:prstGeom prst="rect">
            <a:avLst/>
          </a:prstGeom>
          <a:ln w="38100">
            <a:solidFill>
              <a:srgbClr val="c00000"/>
            </a:solidFill>
            <a:round/>
          </a:ln>
        </p:spPr>
      </p:pic>
      <p:pic>
        <p:nvPicPr>
          <p:cNvPr id="160" name="Picture 5" descr=""/>
          <p:cNvPicPr/>
          <p:nvPr/>
        </p:nvPicPr>
        <p:blipFill>
          <a:blip r:embed="rId3"/>
          <a:stretch/>
        </p:blipFill>
        <p:spPr>
          <a:xfrm>
            <a:off x="2143080" y="2286000"/>
            <a:ext cx="2518200" cy="4144320"/>
          </a:xfrm>
          <a:prstGeom prst="rect">
            <a:avLst/>
          </a:prstGeom>
          <a:ln w="57150">
            <a:solidFill>
              <a:srgbClr val="c00000"/>
            </a:solidFill>
            <a:round/>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1" name="Picture 2" descr="&amp;Icy;&amp;scy;&amp;tcy;&amp;ocy;&amp;rcy;&amp;icy;&amp;yacy; &amp;fcy;&amp;ocy;&amp;ncy; &amp;dcy;&amp;lcy;&amp;yacy; &amp;pcy;&amp;rcy;&amp;iecy;&amp;zcy;&amp;iecy;&amp;ncy;&amp;tcy;&amp;acy;&amp;tscy;&amp;icy;&amp;icy;"/>
          <p:cNvPicPr/>
          <p:nvPr/>
        </p:nvPicPr>
        <p:blipFill>
          <a:blip r:embed="rId1"/>
          <a:srcRect l="2869" t="46879" r="49359" b="0"/>
          <a:stretch/>
        </p:blipFill>
        <p:spPr>
          <a:xfrm>
            <a:off x="6429240" y="4500720"/>
            <a:ext cx="2571480" cy="2149920"/>
          </a:xfrm>
          <a:prstGeom prst="rect">
            <a:avLst/>
          </a:prstGeom>
          <a:ln w="0">
            <a:noFill/>
          </a:ln>
          <a:effectLst>
            <a:softEdge rad="112680"/>
          </a:effectLst>
        </p:spPr>
      </p:pic>
      <p:sp>
        <p:nvSpPr>
          <p:cNvPr id="162" name="PlaceHolder 1"/>
          <p:cNvSpPr>
            <a:spLocks noGrp="1"/>
          </p:cNvSpPr>
          <p:nvPr>
            <p:ph type="title"/>
          </p:nvPr>
        </p:nvSpPr>
        <p:spPr>
          <a:xfrm>
            <a:off x="4000320" y="785880"/>
            <a:ext cx="4686120" cy="856800"/>
          </a:xfrm>
          <a:prstGeom prst="rect">
            <a:avLst/>
          </a:prstGeom>
          <a:noFill/>
          <a:ln w="0">
            <a:noFill/>
          </a:ln>
        </p:spPr>
        <p:txBody>
          <a:bodyPr anchor="ctr">
            <a:normAutofit fontScale="78000"/>
          </a:bodyPr>
          <a:p>
            <a:pPr algn="ctr">
              <a:lnSpc>
                <a:spcPct val="100000"/>
              </a:lnSpc>
              <a:buNone/>
            </a:pPr>
            <a:r>
              <a:rPr b="1" lang="ru-RU" sz="3200" spc="-1" strike="noStrike">
                <a:solidFill>
                  <a:srgbClr val="c00000"/>
                </a:solidFill>
                <a:latin typeface="Times New Roman"/>
              </a:rPr>
              <a:t>Николай Королёв</a:t>
            </a:r>
            <a:br>
              <a:rPr sz="3200"/>
            </a:br>
            <a:endParaRPr b="0" lang="ru-RU" sz="3200" spc="-1" strike="noStrike">
              <a:solidFill>
                <a:srgbClr val="000000"/>
              </a:solidFill>
              <a:latin typeface="Times New Roman"/>
            </a:endParaRPr>
          </a:p>
        </p:txBody>
      </p:sp>
      <p:sp>
        <p:nvSpPr>
          <p:cNvPr id="163" name="PlaceHolder 2"/>
          <p:cNvSpPr>
            <a:spLocks noGrp="1"/>
          </p:cNvSpPr>
          <p:nvPr>
            <p:ph/>
          </p:nvPr>
        </p:nvSpPr>
        <p:spPr>
          <a:xfrm>
            <a:off x="3071880" y="1285920"/>
            <a:ext cx="5614560" cy="3428640"/>
          </a:xfrm>
          <a:prstGeom prst="rect">
            <a:avLst/>
          </a:prstGeom>
          <a:noFill/>
          <a:ln w="0">
            <a:noFill/>
          </a:ln>
        </p:spPr>
        <p:txBody>
          <a:bodyPr anchor="t">
            <a:normAutofit/>
          </a:bodyPr>
          <a:p>
            <a:pPr marL="343080" indent="-343080">
              <a:lnSpc>
                <a:spcPct val="100000"/>
              </a:lnSpc>
              <a:spcBef>
                <a:spcPts val="360"/>
              </a:spcBef>
              <a:buNone/>
              <a:tabLst>
                <a:tab algn="l" pos="0"/>
              </a:tabLst>
            </a:pPr>
            <a:r>
              <a:rPr b="0" lang="ru-RU" sz="1800" spc="-1" strike="noStrike">
                <a:solidFill>
                  <a:srgbClr val="000000"/>
                </a:solidFill>
                <a:latin typeface="Times New Roman"/>
              </a:rPr>
              <a:t>Николай Королёв был одним из сильнейших мастеров в истории советского бокса, провёл на ринге в общей сложности 219 боев и в 206 одержал победу.</a:t>
            </a: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r>
              <a:rPr b="0" lang="ru-RU" sz="1800" spc="-1" strike="noStrike">
                <a:solidFill>
                  <a:srgbClr val="000000"/>
                </a:solidFill>
                <a:latin typeface="Times New Roman"/>
              </a:rPr>
              <a:t>Девять раз он становился чемпионом СССР в тяжёлой категории и пять раз был абсолютным чемпионом страны.</a:t>
            </a: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r>
              <a:rPr b="0" lang="ru-RU" sz="1800" spc="-1" strike="noStrike">
                <a:solidFill>
                  <a:srgbClr val="000000"/>
                </a:solidFill>
                <a:latin typeface="Times New Roman"/>
              </a:rPr>
              <a:t>Сразу же после объявления войны Николай записывается добровольцем и воюет в составе ОМСБОН.  Вскоре он отправляется с партизанским отрядом под командованием будущего Героя Советского Союза Дмитрия Медведева в тыл врага.</a:t>
            </a:r>
            <a:endParaRPr b="0" lang="ru-RU" sz="1800" spc="-1" strike="noStrike">
              <a:solidFill>
                <a:srgbClr val="000000"/>
              </a:solidFill>
              <a:latin typeface="Times New Roman"/>
            </a:endParaRPr>
          </a:p>
          <a:p>
            <a:pPr marL="343080" indent="-343080">
              <a:lnSpc>
                <a:spcPct val="100000"/>
              </a:lnSpc>
              <a:spcBef>
                <a:spcPts val="400"/>
              </a:spcBef>
              <a:buNone/>
              <a:tabLst>
                <a:tab algn="l" pos="0"/>
              </a:tabLst>
            </a:pPr>
            <a:endParaRPr b="0" lang="ru-RU" sz="2000" spc="-1" strike="noStrike">
              <a:solidFill>
                <a:srgbClr val="000000"/>
              </a:solidFill>
              <a:latin typeface="Times New Roman"/>
            </a:endParaRPr>
          </a:p>
          <a:p>
            <a:pPr marL="343080" indent="-343080">
              <a:lnSpc>
                <a:spcPct val="100000"/>
              </a:lnSpc>
              <a:spcBef>
                <a:spcPts val="400"/>
              </a:spcBef>
              <a:buNone/>
              <a:tabLst>
                <a:tab algn="l" pos="0"/>
              </a:tabLst>
            </a:pPr>
            <a:endParaRPr b="0" lang="ru-RU" sz="2000" spc="-1" strike="noStrike">
              <a:solidFill>
                <a:srgbClr val="000000"/>
              </a:solidFill>
              <a:latin typeface="Times New Roman"/>
            </a:endParaRPr>
          </a:p>
        </p:txBody>
      </p:sp>
      <p:pic>
        <p:nvPicPr>
          <p:cNvPr id="164" name="Picture 4" descr="http://pomninas.runwww.pomninas.ru/images/news/articles/1319567779399838%28boks_korolev02.jpg%29.jpg"/>
          <p:cNvPicPr/>
          <p:nvPr/>
        </p:nvPicPr>
        <p:blipFill>
          <a:blip r:embed="rId2"/>
          <a:stretch/>
        </p:blipFill>
        <p:spPr>
          <a:xfrm>
            <a:off x="285840" y="1214280"/>
            <a:ext cx="2574720" cy="3613320"/>
          </a:xfrm>
          <a:prstGeom prst="rect">
            <a:avLst/>
          </a:prstGeom>
          <a:ln w="57150">
            <a:solidFill>
              <a:srgbClr val="c00000"/>
            </a:solidFill>
            <a:round/>
          </a:ln>
        </p:spPr>
      </p:pic>
      <p:sp>
        <p:nvSpPr>
          <p:cNvPr id="165" name="TextBox 6"/>
          <p:cNvSpPr/>
          <p:nvPr/>
        </p:nvSpPr>
        <p:spPr>
          <a:xfrm>
            <a:off x="214200" y="4929120"/>
            <a:ext cx="6286320" cy="2009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i="1" lang="ru-RU" sz="1800" spc="-1" strike="noStrike">
                <a:solidFill>
                  <a:srgbClr val="000000"/>
                </a:solidFill>
                <a:latin typeface="Times New Roman"/>
              </a:rPr>
              <a:t> </a:t>
            </a:r>
            <a:r>
              <a:rPr b="0" i="1" lang="ru-RU" sz="1800" spc="-1" strike="noStrike">
                <a:solidFill>
                  <a:srgbClr val="000000"/>
                </a:solidFill>
                <a:latin typeface="Times New Roman"/>
              </a:rPr>
              <a:t>«В тяжелые минуты я всегда добрым словом вспоминал занятия физической культурой, спортом. Физкультура, закалив меня,позволила легче переносить все невзгоды и лишения партизанс кой жизни. Она помогла мне стать хорошим бойцом. Я быстро ориентировался, например, в ходе боевых схваток». Н.Королёв</a:t>
            </a:r>
            <a:endParaRPr b="0" lang="ru-RU" sz="1800" spc="-1" strike="noStrike">
              <a:latin typeface="Arial"/>
            </a:endParaRPr>
          </a:p>
          <a:p>
            <a:pPr>
              <a:lnSpc>
                <a:spcPct val="100000"/>
              </a:lnSpc>
              <a:buNone/>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6" name="Picture 2" descr="&amp;Fcy;&amp;ocy;&amp;ncy; &amp;dcy;&amp;lcy;&amp;yacy; &amp;pcy;&amp;rcy;&amp;iecy;&amp;zcy;&amp;iecy;&amp;ncy;&amp;tcy;&amp;acy;&amp;tscy;&amp;icy;&amp;icy; &amp;pcy;&amp;ocy; &amp;pcy;&amp;rcy;&amp;iecy;&amp;dcy;&amp;mcy;&amp;iecy;&amp;tcy;&amp;ucy; &amp;icy;&amp;scy;&amp;tcy;&amp;ocy;&amp;rcy;&amp;icy;&amp;yacy;"/>
          <p:cNvPicPr/>
          <p:nvPr/>
        </p:nvPicPr>
        <p:blipFill>
          <a:blip r:embed="rId1"/>
          <a:stretch/>
        </p:blipFill>
        <p:spPr>
          <a:xfrm>
            <a:off x="0" y="0"/>
            <a:ext cx="9143640" cy="6876000"/>
          </a:xfrm>
          <a:prstGeom prst="rect">
            <a:avLst/>
          </a:prstGeom>
          <a:ln w="0">
            <a:noFill/>
          </a:ln>
        </p:spPr>
      </p:pic>
      <p:sp>
        <p:nvSpPr>
          <p:cNvPr id="167" name="Прямоугольник 2"/>
          <p:cNvSpPr/>
          <p:nvPr/>
        </p:nvSpPr>
        <p:spPr>
          <a:xfrm>
            <a:off x="0" y="0"/>
            <a:ext cx="9143640" cy="54547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1800" spc="-1" strike="noStrike">
                <a:solidFill>
                  <a:srgbClr val="c00000"/>
                </a:solidFill>
                <a:latin typeface="Times New Roman"/>
              </a:rPr>
              <a:t>«</a:t>
            </a:r>
            <a:r>
              <a:rPr b="1" i="1" lang="ru-RU" sz="1800" spc="-1" strike="noStrike">
                <a:solidFill>
                  <a:srgbClr val="c00000"/>
                </a:solidFill>
                <a:latin typeface="Times New Roman"/>
              </a:rPr>
              <a:t>За сто двадцать дней, проведённых во вражеском тылу, наш отряд совершил около пятидесяти боевых операций</a:t>
            </a:r>
            <a:r>
              <a:rPr b="1" lang="ru-RU" sz="1800" spc="-1" strike="noStrike">
                <a:solidFill>
                  <a:srgbClr val="c00000"/>
                </a:solidFill>
                <a:latin typeface="Times New Roman"/>
              </a:rPr>
              <a:t>», — вспоминал Королев в своей автобиографической книге «На ринге». </a:t>
            </a:r>
            <a:br>
              <a:rPr sz="1800"/>
            </a:br>
            <a:r>
              <a:rPr b="0" lang="ru-RU" sz="1800" spc="-1" strike="noStrike">
                <a:solidFill>
                  <a:srgbClr val="000000"/>
                </a:solidFill>
                <a:latin typeface="Times New Roman"/>
              </a:rPr>
              <a:t>Вскоре 5 партизанских отрядов из местного населения образовалось в районе действия отряда Медведева, мешавших врагам. Однажды гитлеровцы послали крупный отряд эсэсовцев с пулемётами и миномётами, но окружённые партизаны не сдавались. </a:t>
            </a:r>
            <a:br>
              <a:rPr sz="1800"/>
            </a:br>
            <a:r>
              <a:rPr b="0" lang="ru-RU" sz="1800" spc="-1" strike="noStrike">
                <a:solidFill>
                  <a:srgbClr val="000000"/>
                </a:solidFill>
                <a:latin typeface="Times New Roman"/>
              </a:rPr>
              <a:t>Выходя из окружения, Медведев был ранен и не мог передвигаться. Тогда Николай Королев взвалил своего командира на плечи и понёс. Когда они неожиданно наткнулись на немцев, Королев, подняв руки, пошёл навстречу врагам. Фашисты не стали стрелять, подумав, что партизан идёт сдаётся, но приблизившись вплотную, Королев нокаутировал пятерых (!) гитлеровцев, забрал автомат и пристрелил ещё одного. Путь в лес был открыт. Свыше километра пришлось ему нести командира, пока их не встретили свои. Вот так спортивная подготовка помогла Николаю Королеву спасти свою жизнь и жизнь командира. За этот подвиг он был награждён орденом Боевого Красного Знамени. </a:t>
            </a:r>
            <a:endParaRPr b="0" lang="ru-RU" sz="1800" spc="-1" strike="noStrike">
              <a:latin typeface="Arial"/>
            </a:endParaRPr>
          </a:p>
          <a:p>
            <a:pPr algn="ctr">
              <a:lnSpc>
                <a:spcPct val="100000"/>
              </a:lnSpc>
              <a:buNone/>
            </a:pPr>
            <a:r>
              <a:rPr b="1" lang="ru-RU" sz="2000" spc="-1" strike="noStrike">
                <a:solidFill>
                  <a:srgbClr val="1e1c11"/>
                </a:solidFill>
                <a:latin typeface="Times New Roman"/>
              </a:rPr>
              <a:t>В своей книге Королев писал: «</a:t>
            </a:r>
            <a:r>
              <a:rPr b="1" i="1" lang="ru-RU" sz="2000" spc="-1" strike="noStrike">
                <a:solidFill>
                  <a:srgbClr val="1e1c11"/>
                </a:solidFill>
                <a:latin typeface="Times New Roman"/>
              </a:rPr>
              <a:t>В тяжёлые минуты я всегда добрым словом вспоминал занятия физической культурой, спортом. Физкультура, закалив меня, позволила легче переносить все невзгоды и лишения партизанской жизни. Она помогла мне стать хорошим бойцом. Я быстро ориентировался, например, в ходе боевых схваток</a:t>
            </a:r>
            <a:r>
              <a:rPr b="1" lang="ru-RU" sz="2000" spc="-1" strike="noStrike">
                <a:solidFill>
                  <a:srgbClr val="1e1c11"/>
                </a:solidFill>
                <a:latin typeface="Times New Roman"/>
              </a:rPr>
              <a:t>».</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8" name="Picture 2" descr="&amp;Icy;&amp;scy;&amp;tcy;&amp;ocy;&amp;rcy;&amp;icy;&amp;yacy; &amp;fcy;&amp;ocy;&amp;ncy; &amp;dcy;&amp;lcy;&amp;yacy; &amp;pcy;&amp;rcy;&amp;iecy;&amp;zcy;&amp;iecy;&amp;ncy;&amp;tcy;&amp;acy;&amp;tscy;&amp;icy;&amp;icy;"/>
          <p:cNvPicPr/>
          <p:nvPr/>
        </p:nvPicPr>
        <p:blipFill>
          <a:blip r:embed="rId1"/>
          <a:srcRect l="2869" t="46879" r="49359" b="0"/>
          <a:stretch/>
        </p:blipFill>
        <p:spPr>
          <a:xfrm>
            <a:off x="6429240" y="4572000"/>
            <a:ext cx="2499840" cy="2090160"/>
          </a:xfrm>
          <a:prstGeom prst="rect">
            <a:avLst/>
          </a:prstGeom>
          <a:ln w="0">
            <a:noFill/>
          </a:ln>
          <a:effectLst>
            <a:softEdge rad="112680"/>
          </a:effectLst>
        </p:spPr>
      </p:pic>
      <p:sp>
        <p:nvSpPr>
          <p:cNvPr id="169" name="PlaceHolder 1"/>
          <p:cNvSpPr>
            <a:spLocks noGrp="1"/>
          </p:cNvSpPr>
          <p:nvPr>
            <p:ph/>
          </p:nvPr>
        </p:nvSpPr>
        <p:spPr>
          <a:xfrm>
            <a:off x="3429000" y="1500120"/>
            <a:ext cx="5257440" cy="3928680"/>
          </a:xfrm>
          <a:prstGeom prst="rect">
            <a:avLst/>
          </a:prstGeom>
          <a:noFill/>
          <a:ln w="0">
            <a:noFill/>
          </a:ln>
        </p:spPr>
        <p:txBody>
          <a:bodyPr anchor="t">
            <a:normAutofit fontScale="95000"/>
          </a:bodyPr>
          <a:p>
            <a:pPr marL="343080" indent="-343080">
              <a:lnSpc>
                <a:spcPct val="100000"/>
              </a:lnSpc>
              <a:spcBef>
                <a:spcPts val="479"/>
              </a:spcBef>
              <a:buNone/>
              <a:tabLst>
                <a:tab algn="l" pos="0"/>
              </a:tabLst>
            </a:pPr>
            <a:r>
              <a:rPr b="0" lang="ru-RU" sz="2400" spc="-1" strike="noStrike">
                <a:solidFill>
                  <a:srgbClr val="000000"/>
                </a:solidFill>
                <a:latin typeface="Times New Roman"/>
              </a:rPr>
              <a:t>Один из легендарных отечественных пловцов, с которого начиналось плавание в нашей стране. Тринадцатикратный рекордсмен мира. Участник Великой Отечественной войны, был фронтовым разведчиком на ленинградском фронте. После ранения комиссован, но вернулся в большой спорт и с 1947 года установил 5 мировых рекордов.</a:t>
            </a:r>
            <a:endParaRPr b="0" lang="ru-RU" sz="2400" spc="-1" strike="noStrike">
              <a:solidFill>
                <a:srgbClr val="000000"/>
              </a:solidFill>
              <a:latin typeface="Times New Roman"/>
            </a:endParaRPr>
          </a:p>
        </p:txBody>
      </p:sp>
      <p:sp>
        <p:nvSpPr>
          <p:cNvPr id="170" name="PlaceHolder 2"/>
          <p:cNvSpPr>
            <a:spLocks noGrp="1"/>
          </p:cNvSpPr>
          <p:nvPr>
            <p:ph type="title"/>
          </p:nvPr>
        </p:nvSpPr>
        <p:spPr>
          <a:xfrm>
            <a:off x="3786120" y="857160"/>
            <a:ext cx="4357440" cy="560160"/>
          </a:xfrm>
          <a:prstGeom prst="rect">
            <a:avLst/>
          </a:prstGeom>
          <a:noFill/>
          <a:ln w="0">
            <a:noFill/>
          </a:ln>
        </p:spPr>
        <p:txBody>
          <a:bodyPr anchor="ctr">
            <a:noAutofit/>
          </a:bodyPr>
          <a:p>
            <a:pPr algn="ctr">
              <a:lnSpc>
                <a:spcPct val="100000"/>
              </a:lnSpc>
              <a:buNone/>
            </a:pPr>
            <a:r>
              <a:rPr b="1" lang="ru-RU" sz="3200" spc="-1" strike="noStrike">
                <a:solidFill>
                  <a:srgbClr val="c00000"/>
                </a:solidFill>
                <a:latin typeface="Times New Roman"/>
              </a:rPr>
              <a:t>Леонид Мешков</a:t>
            </a:r>
            <a:endParaRPr b="0" lang="ru-RU" sz="3200" spc="-1" strike="noStrike">
              <a:solidFill>
                <a:srgbClr val="000000"/>
              </a:solidFill>
              <a:latin typeface="Times New Roman"/>
            </a:endParaRPr>
          </a:p>
        </p:txBody>
      </p:sp>
      <p:pic>
        <p:nvPicPr>
          <p:cNvPr id="171" name="Picture 4" descr="http://www.ussr-swimming.ru/bio/meshkov/meshkov.jpg"/>
          <p:cNvPicPr/>
          <p:nvPr/>
        </p:nvPicPr>
        <p:blipFill>
          <a:blip r:embed="rId2"/>
          <a:stretch/>
        </p:blipFill>
        <p:spPr>
          <a:xfrm>
            <a:off x="500040" y="1428840"/>
            <a:ext cx="2571480" cy="4917240"/>
          </a:xfrm>
          <a:prstGeom prst="rect">
            <a:avLst/>
          </a:prstGeom>
          <a:ln w="57150">
            <a:solidFill>
              <a:srgbClr val="c00000"/>
            </a:solidFill>
            <a:round/>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2" name="Picture 2" descr="&amp;Icy;&amp;scy;&amp;tcy;&amp;ocy;&amp;rcy;&amp;icy;&amp;yacy; &amp;fcy;&amp;ocy;&amp;ncy; &amp;dcy;&amp;lcy;&amp;yacy; &amp;pcy;&amp;rcy;&amp;iecy;&amp;zcy;&amp;iecy;&amp;ncy;&amp;tcy;&amp;acy;&amp;tscy;&amp;icy;&amp;icy;"/>
          <p:cNvPicPr/>
          <p:nvPr/>
        </p:nvPicPr>
        <p:blipFill>
          <a:blip r:embed="rId1"/>
          <a:srcRect l="2869" t="46879" r="49359" b="0"/>
          <a:stretch/>
        </p:blipFill>
        <p:spPr>
          <a:xfrm>
            <a:off x="6429240" y="4572000"/>
            <a:ext cx="2499840" cy="2090160"/>
          </a:xfrm>
          <a:prstGeom prst="rect">
            <a:avLst/>
          </a:prstGeom>
          <a:ln w="0">
            <a:noFill/>
          </a:ln>
          <a:effectLst>
            <a:softEdge rad="112680"/>
          </a:effectLst>
        </p:spPr>
      </p:pic>
      <p:sp>
        <p:nvSpPr>
          <p:cNvPr id="173" name="Picture 2"/>
          <p:cNvSpPr/>
          <p:nvPr/>
        </p:nvSpPr>
        <p:spPr>
          <a:xfrm>
            <a:off x="214200" y="2286000"/>
            <a:ext cx="2957040" cy="3871080"/>
          </a:xfrm>
          <a:prstGeom prst="ellipse">
            <a:avLst/>
          </a:prstGeom>
          <a:blipFill rotWithShape="0">
            <a:blip r:embed="rId2"/>
            <a:srcRect/>
            <a:stretch/>
          </a:blipFill>
          <a:ln cap="rnd" w="63500">
            <a:solidFill>
              <a:srgbClr val="c00000"/>
            </a:solidFill>
            <a:round/>
          </a:ln>
          <a:effectLst>
            <a:outerShdw blurRad="380880" dir="5400000" dist="291960" rotWithShape="0" sx="-80000" sy="-18000">
              <a:srgbClr val="000000">
                <a:alpha val="22000"/>
              </a:srgbClr>
            </a:outerShdw>
          </a:effectLst>
          <a:scene3d>
            <a:camera prst="orthographicFront"/>
            <a:lightRig dir="t" rig="contrasting">
              <a:rot lat="0" lon="0" rev="3000000"/>
            </a:lightRig>
          </a:scene3d>
          <a:sp3d contourW="7620">
            <a:bevelT w="95250" h="31750"/>
            <a:contourClr>
              <a:srgbClr val="333333"/>
            </a:contourClr>
          </a:sp3d>
        </p:spPr>
        <p:style>
          <a:lnRef idx="0"/>
          <a:fillRef idx="0"/>
          <a:effectRef idx="0"/>
          <a:fontRef idx="minor"/>
        </p:style>
      </p:sp>
      <p:sp>
        <p:nvSpPr>
          <p:cNvPr id="174" name="PlaceHolder 1"/>
          <p:cNvSpPr>
            <a:spLocks noGrp="1"/>
          </p:cNvSpPr>
          <p:nvPr>
            <p:ph type="title"/>
          </p:nvPr>
        </p:nvSpPr>
        <p:spPr>
          <a:xfrm>
            <a:off x="685800" y="1500120"/>
            <a:ext cx="7772040" cy="928440"/>
          </a:xfrm>
          <a:prstGeom prst="rect">
            <a:avLst/>
          </a:prstGeom>
          <a:noFill/>
          <a:ln w="0">
            <a:noFill/>
          </a:ln>
        </p:spPr>
        <p:txBody>
          <a:bodyPr anchor="ctr">
            <a:noAutofit/>
          </a:bodyPr>
          <a:p>
            <a:pPr algn="ctr">
              <a:lnSpc>
                <a:spcPct val="100000"/>
              </a:lnSpc>
              <a:buNone/>
            </a:pPr>
            <a:r>
              <a:rPr b="0" lang="ru-RU" sz="4400" spc="-1" strike="noStrike">
                <a:solidFill>
                  <a:srgbClr val="000000"/>
                </a:solidFill>
                <a:latin typeface="Times New Roman"/>
              </a:rPr>
              <a:t>                </a:t>
            </a:r>
            <a:r>
              <a:rPr b="1" lang="ru-RU" sz="3200" spc="-1" strike="noStrike">
                <a:solidFill>
                  <a:srgbClr val="c00000"/>
                </a:solidFill>
                <a:latin typeface="Times New Roman"/>
              </a:rPr>
              <a:t>Григорий Пыльнов</a:t>
            </a:r>
            <a:endParaRPr b="0" lang="ru-RU" sz="3200" spc="-1" strike="noStrike">
              <a:solidFill>
                <a:srgbClr val="000000"/>
              </a:solidFill>
              <a:latin typeface="Times New Roman"/>
            </a:endParaRPr>
          </a:p>
        </p:txBody>
      </p:sp>
      <p:sp>
        <p:nvSpPr>
          <p:cNvPr id="175" name="PlaceHolder 2"/>
          <p:cNvSpPr>
            <a:spLocks noGrp="1"/>
          </p:cNvSpPr>
          <p:nvPr>
            <p:ph type="subTitle"/>
          </p:nvPr>
        </p:nvSpPr>
        <p:spPr>
          <a:xfrm>
            <a:off x="3643200" y="2571840"/>
            <a:ext cx="4785840" cy="2857320"/>
          </a:xfrm>
          <a:prstGeom prst="rect">
            <a:avLst/>
          </a:prstGeom>
          <a:noFill/>
          <a:ln w="0">
            <a:noFill/>
          </a:ln>
        </p:spPr>
        <p:txBody>
          <a:bodyPr anchor="t">
            <a:normAutofit fontScale="99000"/>
          </a:bodyPr>
          <a:p>
            <a:pPr>
              <a:lnSpc>
                <a:spcPct val="100000"/>
              </a:lnSpc>
              <a:spcBef>
                <a:spcPts val="400"/>
              </a:spcBef>
              <a:buNone/>
              <a:tabLst>
                <a:tab algn="l" pos="0"/>
              </a:tabLst>
            </a:pPr>
            <a:r>
              <a:rPr b="0" lang="ru-RU" sz="2000" spc="-1" strike="noStrike">
                <a:solidFill>
                  <a:srgbClr val="1e1c11"/>
                </a:solidFill>
                <a:latin typeface="Times New Roman"/>
              </a:rPr>
              <a:t>Заслуженный мастер спорта СССР, неоднократный чемпион страны по борьбе Григорий Пыльнов.</a:t>
            </a:r>
            <a:endParaRPr b="0" lang="ru-RU" sz="2000" spc="-1" strike="noStrike">
              <a:latin typeface="Arial"/>
            </a:endParaRPr>
          </a:p>
          <a:p>
            <a:pPr>
              <a:lnSpc>
                <a:spcPct val="100000"/>
              </a:lnSpc>
              <a:spcBef>
                <a:spcPts val="400"/>
              </a:spcBef>
              <a:buNone/>
              <a:tabLst>
                <a:tab algn="l" pos="0"/>
              </a:tabLst>
            </a:pPr>
            <a:r>
              <a:rPr b="0" lang="ru-RU" sz="2000" spc="-1" strike="noStrike">
                <a:solidFill>
                  <a:srgbClr val="1e1c11"/>
                </a:solidFill>
                <a:latin typeface="Times New Roman"/>
              </a:rPr>
              <a:t>В начале Великой Отечественной войны призван Московским ГВК в ряды Отдельной мотострелковой бригады особого назначения НКВД, погиб при выполнении боевого задания в тылу противника.</a:t>
            </a:r>
            <a:endParaRPr b="0" lang="ru-RU" sz="2000" spc="-1" strike="noStrike">
              <a:latin typeface="Arial"/>
            </a:endParaRPr>
          </a:p>
          <a:p>
            <a:pPr>
              <a:lnSpc>
                <a:spcPct val="100000"/>
              </a:lnSpc>
              <a:spcBef>
                <a:spcPts val="400"/>
              </a:spcBef>
              <a:buNone/>
              <a:tabLst>
                <a:tab algn="l" pos="0"/>
              </a:tabLst>
            </a:pPr>
            <a:endParaRPr b="0" lang="ru-RU" sz="2000" spc="-1" strike="noStrike">
              <a:latin typeface="Arial"/>
            </a:endParaRPr>
          </a:p>
          <a:p>
            <a:pPr algn="ctr">
              <a:lnSpc>
                <a:spcPct val="100000"/>
              </a:lnSpc>
              <a:spcBef>
                <a:spcPts val="641"/>
              </a:spcBef>
              <a:buNone/>
              <a:tabLst>
                <a:tab algn="l" pos="0"/>
              </a:tabLst>
            </a:pPr>
            <a:endParaRPr b="0" lang="ru-RU" sz="32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53" presetSubtype="16">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repl">
                                        <p:cTn id="7" dur="500" fill="hold"/>
                                        <p:tgtEl>
                                          <p:spTgt spid="173"/>
                                        </p:tgtEl>
                                        <p:attrNameLst>
                                          <p:attrName>ppt_w</p:attrName>
                                        </p:attrNameLst>
                                      </p:cBhvr>
                                      <p:tavLst>
                                        <p:tav tm="0">
                                          <p:val>
                                            <p:fltVal val="0"/>
                                          </p:val>
                                        </p:tav>
                                        <p:tav tm="100000">
                                          <p:val>
                                            <p:strVal val="#ppt_w"/>
                                          </p:val>
                                        </p:tav>
                                      </p:tavLst>
                                    </p:anim>
                                    <p:anim calcmode="lin" valueType="num">
                                      <p:cBhvr additive="repl">
                                        <p:cTn id="8" dur="500" fill="hold"/>
                                        <p:tgtEl>
                                          <p:spTgt spid="173"/>
                                        </p:tgtEl>
                                        <p:attrNameLst>
                                          <p:attrName>ppt_h</p:attrName>
                                        </p:attrNameLst>
                                      </p:cBhvr>
                                      <p:tavLst>
                                        <p:tav tm="0">
                                          <p:val>
                                            <p:fltVal val="0"/>
                                          </p:val>
                                        </p:tav>
                                        <p:tav tm="100000">
                                          <p:val>
                                            <p:strVal val="#ppt_h"/>
                                          </p:val>
                                        </p:tav>
                                      </p:tavLst>
                                    </p:anim>
                                    <p:animEffect filter="fade" transition="in">
                                      <p:cBhvr additive="repl">
                                        <p:cTn id="9" dur="5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6" name="Picture 2" descr="&amp;Icy;&amp;scy;&amp;tcy;&amp;ocy;&amp;rcy;&amp;icy;&amp;yacy; &amp;fcy;&amp;ocy;&amp;ncy; &amp;dcy;&amp;lcy;&amp;yacy; &amp;pcy;&amp;rcy;&amp;iecy;&amp;zcy;&amp;iecy;&amp;ncy;&amp;tcy;&amp;acy;&amp;tscy;&amp;icy;&amp;icy;"/>
          <p:cNvPicPr/>
          <p:nvPr/>
        </p:nvPicPr>
        <p:blipFill>
          <a:blip r:embed="rId1"/>
          <a:srcRect l="2869" t="46879" r="49359" b="0"/>
          <a:stretch/>
        </p:blipFill>
        <p:spPr>
          <a:xfrm>
            <a:off x="6429240" y="4572000"/>
            <a:ext cx="2499840" cy="2090160"/>
          </a:xfrm>
          <a:prstGeom prst="rect">
            <a:avLst/>
          </a:prstGeom>
          <a:ln w="0">
            <a:noFill/>
          </a:ln>
          <a:effectLst>
            <a:softEdge rad="112680"/>
          </a:effectLst>
        </p:spPr>
      </p:pic>
      <p:sp>
        <p:nvSpPr>
          <p:cNvPr id="177" name="PlaceHolder 1"/>
          <p:cNvSpPr>
            <a:spLocks noGrp="1"/>
          </p:cNvSpPr>
          <p:nvPr>
            <p:ph type="title"/>
          </p:nvPr>
        </p:nvSpPr>
        <p:spPr>
          <a:xfrm>
            <a:off x="3071880" y="428760"/>
            <a:ext cx="5614560" cy="856800"/>
          </a:xfrm>
          <a:prstGeom prst="rect">
            <a:avLst/>
          </a:prstGeom>
          <a:noFill/>
          <a:ln w="0">
            <a:noFill/>
          </a:ln>
        </p:spPr>
        <p:txBody>
          <a:bodyPr anchor="ctr">
            <a:normAutofit/>
          </a:bodyPr>
          <a:p>
            <a:pPr algn="ctr">
              <a:lnSpc>
                <a:spcPct val="100000"/>
              </a:lnSpc>
              <a:buNone/>
            </a:pPr>
            <a:r>
              <a:rPr b="1" lang="ru-RU" sz="3200" spc="-1" strike="noStrike">
                <a:solidFill>
                  <a:srgbClr val="c00000"/>
                </a:solidFill>
                <a:latin typeface="Times New Roman"/>
              </a:rPr>
              <a:t>        </a:t>
            </a:r>
            <a:r>
              <a:rPr b="1" lang="ru-RU" sz="3200" spc="-1" strike="noStrike">
                <a:solidFill>
                  <a:srgbClr val="c00000"/>
                </a:solidFill>
                <a:latin typeface="Times New Roman"/>
              </a:rPr>
              <a:t>Клавдия Назарова</a:t>
            </a:r>
            <a:endParaRPr b="0" lang="ru-RU" sz="3200" spc="-1" strike="noStrike">
              <a:solidFill>
                <a:srgbClr val="000000"/>
              </a:solidFill>
              <a:latin typeface="Times New Roman"/>
            </a:endParaRPr>
          </a:p>
        </p:txBody>
      </p:sp>
      <p:sp>
        <p:nvSpPr>
          <p:cNvPr id="178" name="PlaceHolder 2"/>
          <p:cNvSpPr>
            <a:spLocks noGrp="1"/>
          </p:cNvSpPr>
          <p:nvPr>
            <p:ph/>
          </p:nvPr>
        </p:nvSpPr>
        <p:spPr>
          <a:xfrm>
            <a:off x="2143080" y="1214280"/>
            <a:ext cx="6786360" cy="4071600"/>
          </a:xfrm>
          <a:prstGeom prst="rect">
            <a:avLst/>
          </a:prstGeom>
          <a:noFill/>
          <a:ln w="0">
            <a:noFill/>
          </a:ln>
        </p:spPr>
        <p:txBody>
          <a:bodyPr anchor="t">
            <a:noAutofit/>
          </a:bodyPr>
          <a:p>
            <a:pPr marL="343080" indent="-343080">
              <a:lnSpc>
                <a:spcPct val="100000"/>
              </a:lnSpc>
              <a:spcBef>
                <a:spcPts val="400"/>
              </a:spcBef>
              <a:buNone/>
              <a:tabLst>
                <a:tab algn="l" pos="0"/>
              </a:tabLst>
            </a:pPr>
            <a:r>
              <a:rPr b="0" lang="ru-RU" sz="2000" spc="-1" strike="noStrike">
                <a:solidFill>
                  <a:srgbClr val="000000"/>
                </a:solidFill>
                <a:latin typeface="Times New Roman"/>
              </a:rPr>
              <a:t>     </a:t>
            </a:r>
            <a:r>
              <a:rPr b="0" lang="ru-RU" sz="2000" spc="-1" strike="noStrike">
                <a:solidFill>
                  <a:srgbClr val="000000"/>
                </a:solidFill>
                <a:latin typeface="Times New Roman"/>
              </a:rPr>
              <a:t>7 июля 1941г. после ожесточённого боя советские войска оставили г.Остров. Организатором подпольной группы юных патриотов, дравшихся в рядах истребительного батальона, стала Клавдия Назарова, закончившая к этому времени первый курс школы тренеров (отделение лёгкой атлетики). Подпольщики собирали оружие, распространяли листовки, устанавливали  связь с советским командованием и снабжали сведениями разведчиков, заброшенных в тыл врага. Но фашистам удалось выследить Клаву Назарову. Начались ужасные пытки.12 декабря 1942г. согнав всех, кто мог передвигаться на городскую площадь , гитлеровцы повесили юную патриотку. </a:t>
            </a:r>
            <a:endParaRPr b="0" lang="ru-RU" sz="2000" spc="-1" strike="noStrike">
              <a:solidFill>
                <a:srgbClr val="000000"/>
              </a:solidFill>
              <a:latin typeface="Times New Roman"/>
            </a:endParaRPr>
          </a:p>
          <a:p>
            <a:pPr marL="343080" indent="-343080">
              <a:lnSpc>
                <a:spcPct val="100000"/>
              </a:lnSpc>
              <a:spcBef>
                <a:spcPts val="360"/>
              </a:spcBef>
              <a:buNone/>
              <a:tabLst>
                <a:tab algn="l" pos="0"/>
              </a:tabLst>
            </a:pPr>
            <a:r>
              <a:rPr b="0" lang="ru-RU" sz="1800" spc="-1" strike="noStrike">
                <a:solidFill>
                  <a:srgbClr val="c00000"/>
                </a:solidFill>
                <a:latin typeface="Times New Roman"/>
              </a:rPr>
              <a:t>      </a:t>
            </a: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r>
              <a:rPr b="0" lang="ru-RU" sz="1800" spc="-1" strike="noStrike">
                <a:solidFill>
                  <a:srgbClr val="c00000"/>
                </a:solidFill>
                <a:latin typeface="Times New Roman"/>
              </a:rPr>
              <a:t>        </a:t>
            </a:r>
            <a:endParaRPr b="0" lang="ru-RU" sz="1800" spc="-1" strike="noStrike">
              <a:solidFill>
                <a:srgbClr val="000000"/>
              </a:solidFill>
              <a:latin typeface="Times New Roman"/>
            </a:endParaRPr>
          </a:p>
          <a:p>
            <a:pPr marL="343080" indent="-343080">
              <a:lnSpc>
                <a:spcPct val="100000"/>
              </a:lnSpc>
              <a:spcBef>
                <a:spcPts val="281"/>
              </a:spcBef>
              <a:buNone/>
              <a:tabLst>
                <a:tab algn="l" pos="0"/>
              </a:tabLst>
            </a:pPr>
            <a:br>
              <a:rPr sz="1400"/>
            </a:br>
            <a:endParaRPr b="0" lang="ru-RU" sz="1400" spc="-1" strike="noStrike">
              <a:solidFill>
                <a:srgbClr val="000000"/>
              </a:solidFill>
              <a:latin typeface="Times New Roman"/>
            </a:endParaRPr>
          </a:p>
        </p:txBody>
      </p:sp>
      <p:pic>
        <p:nvPicPr>
          <p:cNvPr id="179" name="Picture 2" descr="C:\Users\Пользователь\Desktop\65322682_Nazarova_.jpg"/>
          <p:cNvPicPr/>
          <p:nvPr/>
        </p:nvPicPr>
        <p:blipFill>
          <a:blip r:embed="rId2"/>
          <a:stretch/>
        </p:blipFill>
        <p:spPr>
          <a:xfrm>
            <a:off x="214200" y="1500120"/>
            <a:ext cx="2190240" cy="3560760"/>
          </a:xfrm>
          <a:prstGeom prst="rect">
            <a:avLst/>
          </a:prstGeom>
          <a:ln w="57150">
            <a:solidFill>
              <a:srgbClr val="c00000"/>
            </a:solidFill>
            <a:round/>
          </a:ln>
        </p:spPr>
      </p:pic>
      <p:sp>
        <p:nvSpPr>
          <p:cNvPr id="180" name="TextBox 5"/>
          <p:cNvSpPr/>
          <p:nvPr/>
        </p:nvSpPr>
        <p:spPr>
          <a:xfrm>
            <a:off x="285840" y="5429160"/>
            <a:ext cx="592884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ru-RU" sz="1800" spc="-1" strike="noStrike">
                <a:solidFill>
                  <a:srgbClr val="c00000"/>
                </a:solidFill>
                <a:latin typeface="Times New Roman"/>
              </a:rPr>
              <a:t>Указом Президиума Верховного Совета СССР от 20августа 1945г. Клавдии Ивановне Назаровой было присвоено звание Героя Советского Союза посмертно.</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714240"/>
            <a:ext cx="8229240" cy="703080"/>
          </a:xfrm>
          <a:prstGeom prst="rect">
            <a:avLst/>
          </a:prstGeom>
          <a:noFill/>
          <a:ln w="0">
            <a:noFill/>
          </a:ln>
        </p:spPr>
        <p:txBody>
          <a:bodyPr anchor="ctr">
            <a:normAutofit/>
          </a:bodyPr>
          <a:p>
            <a:pPr algn="ctr">
              <a:lnSpc>
                <a:spcPct val="100000"/>
              </a:lnSpc>
              <a:buNone/>
            </a:pPr>
            <a:r>
              <a:rPr b="1" lang="ru-RU" sz="2800" spc="-1" strike="noStrike">
                <a:solidFill>
                  <a:srgbClr val="c00000"/>
                </a:solidFill>
                <a:latin typeface="Times New Roman"/>
              </a:rPr>
              <a:t>                           </a:t>
            </a:r>
            <a:r>
              <a:rPr b="1" lang="ru-RU" sz="2800" spc="-1" strike="noStrike">
                <a:solidFill>
                  <a:srgbClr val="c00000"/>
                </a:solidFill>
                <a:latin typeface="Times New Roman"/>
              </a:rPr>
              <a:t>Памятник Клавдии Назаровой</a:t>
            </a:r>
            <a:endParaRPr b="0" lang="ru-RU" sz="2800" spc="-1" strike="noStrike">
              <a:solidFill>
                <a:srgbClr val="000000"/>
              </a:solidFill>
              <a:latin typeface="Times New Roman"/>
            </a:endParaRPr>
          </a:p>
        </p:txBody>
      </p:sp>
      <p:sp>
        <p:nvSpPr>
          <p:cNvPr id="182" name="PlaceHolder 2"/>
          <p:cNvSpPr>
            <a:spLocks noGrp="1"/>
          </p:cNvSpPr>
          <p:nvPr>
            <p:ph/>
          </p:nvPr>
        </p:nvSpPr>
        <p:spPr>
          <a:xfrm>
            <a:off x="4357800" y="1357200"/>
            <a:ext cx="4328640" cy="5214600"/>
          </a:xfrm>
          <a:prstGeom prst="rect">
            <a:avLst/>
          </a:prstGeom>
          <a:noFill/>
          <a:ln w="0">
            <a:noFill/>
          </a:ln>
        </p:spPr>
        <p:txBody>
          <a:bodyPr anchor="t">
            <a:noAutofit/>
          </a:bodyPr>
          <a:p>
            <a:pPr marL="343080" indent="-343080">
              <a:lnSpc>
                <a:spcPct val="100000"/>
              </a:lnSpc>
              <a:spcBef>
                <a:spcPts val="360"/>
              </a:spcBef>
              <a:buNone/>
              <a:tabLst>
                <a:tab algn="l" pos="0"/>
              </a:tabLst>
            </a:pPr>
            <a:r>
              <a:rPr b="0" lang="ru-RU" sz="1800" spc="-1" strike="noStrike">
                <a:solidFill>
                  <a:srgbClr val="000000"/>
                </a:solidFill>
                <a:latin typeface="Times New Roman"/>
              </a:rPr>
              <a:t>Подвиг Клавдии Назаровой, Филипповой Людмилы, Козловского Александра, Ивановой Анны, Серебрянникова Олега, Судакова Льва и Корныльева Павла известен всей России. Эти люди в свои юношеские годы буквально с первых дней фашистской немецкой оккупации города Острова стали активно и действенно включаться в суровую борьбу за полное освобождение своего родного края.</a:t>
            </a:r>
            <a:endParaRPr b="0" lang="ru-RU" sz="1800" spc="-1" strike="noStrike">
              <a:solidFill>
                <a:srgbClr val="000000"/>
              </a:solidFill>
              <a:latin typeface="Times New Roman"/>
            </a:endParaRPr>
          </a:p>
          <a:p>
            <a:pPr marL="343080" indent="-343080">
              <a:lnSpc>
                <a:spcPct val="100000"/>
              </a:lnSpc>
              <a:spcBef>
                <a:spcPts val="400"/>
              </a:spcBef>
              <a:buNone/>
              <a:tabLst>
                <a:tab algn="l" pos="0"/>
              </a:tabLst>
            </a:pPr>
            <a:r>
              <a:rPr b="0" lang="ru-RU" sz="2000" spc="-1" strike="noStrike">
                <a:solidFill>
                  <a:srgbClr val="c00000"/>
                </a:solidFill>
                <a:latin typeface="Times New Roman"/>
              </a:rPr>
              <a:t>   </a:t>
            </a:r>
            <a:r>
              <a:rPr b="0" lang="ru-RU" sz="2000" spc="-1" strike="noStrike">
                <a:solidFill>
                  <a:srgbClr val="c00000"/>
                </a:solidFill>
                <a:latin typeface="Times New Roman"/>
              </a:rPr>
              <a:t>19 мая 1963 года в городе Острове был установлен знаменитый памятник советской героине под руководством архитектора В.А. Бубновского и скульптора Н.А. Страхова.</a:t>
            </a:r>
            <a:endParaRPr b="0" lang="ru-RU" sz="2000" spc="-1" strike="noStrike">
              <a:solidFill>
                <a:srgbClr val="000000"/>
              </a:solidFill>
              <a:latin typeface="Times New Roman"/>
            </a:endParaRPr>
          </a:p>
          <a:p>
            <a:pPr marL="343080" indent="-343080">
              <a:lnSpc>
                <a:spcPct val="100000"/>
              </a:lnSpc>
              <a:spcBef>
                <a:spcPts val="241"/>
              </a:spcBef>
              <a:buNone/>
              <a:tabLst>
                <a:tab algn="l" pos="0"/>
              </a:tabLst>
            </a:pPr>
            <a:br>
              <a:rPr sz="1200"/>
            </a:br>
            <a:br>
              <a:rPr sz="1200"/>
            </a:br>
            <a:endParaRPr b="0" lang="ru-RU" sz="1200" spc="-1" strike="noStrike">
              <a:solidFill>
                <a:srgbClr val="000000"/>
              </a:solidFill>
              <a:latin typeface="Times New Roman"/>
            </a:endParaRPr>
          </a:p>
        </p:txBody>
      </p:sp>
      <p:pic>
        <p:nvPicPr>
          <p:cNvPr id="183" name="Picture 2" descr="C:\Users\Пользователь\Desktop\28355.jpg"/>
          <p:cNvPicPr/>
          <p:nvPr/>
        </p:nvPicPr>
        <p:blipFill>
          <a:blip r:embed="rId1"/>
          <a:srcRect l="18278" t="0" r="33522" b="0"/>
          <a:stretch/>
        </p:blipFill>
        <p:spPr>
          <a:xfrm>
            <a:off x="571320" y="1357200"/>
            <a:ext cx="3714480" cy="5123520"/>
          </a:xfrm>
          <a:prstGeom prst="rect">
            <a:avLst/>
          </a:prstGeom>
          <a:ln w="0">
            <a:noFill/>
          </a:ln>
          <a:effectLst>
            <a:softEdge rad="112680"/>
          </a:effectLst>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4" name="Picture 2" descr="&amp;Icy;&amp;scy;&amp;tcy;&amp;ocy;&amp;rcy;&amp;icy;&amp;yacy; &amp;fcy;&amp;ocy;&amp;ncy; &amp;dcy;&amp;lcy;&amp;yacy; &amp;pcy;&amp;rcy;&amp;iecy;&amp;zcy;&amp;iecy;&amp;ncy;&amp;tcy;&amp;acy;&amp;tscy;&amp;icy;&amp;icy;"/>
          <p:cNvPicPr/>
          <p:nvPr/>
        </p:nvPicPr>
        <p:blipFill>
          <a:blip r:embed="rId1"/>
          <a:srcRect l="2869" t="46879" r="49359" b="0"/>
          <a:stretch/>
        </p:blipFill>
        <p:spPr>
          <a:xfrm>
            <a:off x="6786720" y="4857840"/>
            <a:ext cx="2142720" cy="1791360"/>
          </a:xfrm>
          <a:prstGeom prst="rect">
            <a:avLst/>
          </a:prstGeom>
          <a:ln w="0">
            <a:noFill/>
          </a:ln>
          <a:effectLst>
            <a:softEdge rad="112680"/>
          </a:effectLst>
        </p:spPr>
      </p:pic>
      <p:sp>
        <p:nvSpPr>
          <p:cNvPr id="185" name="PlaceHolder 1"/>
          <p:cNvSpPr>
            <a:spLocks noGrp="1"/>
          </p:cNvSpPr>
          <p:nvPr>
            <p:ph type="title"/>
          </p:nvPr>
        </p:nvSpPr>
        <p:spPr>
          <a:xfrm>
            <a:off x="3571920" y="642960"/>
            <a:ext cx="5114520" cy="774360"/>
          </a:xfrm>
          <a:prstGeom prst="rect">
            <a:avLst/>
          </a:prstGeom>
          <a:noFill/>
          <a:ln w="0">
            <a:noFill/>
          </a:ln>
        </p:spPr>
        <p:txBody>
          <a:bodyPr anchor="ctr">
            <a:normAutofit/>
          </a:bodyPr>
          <a:p>
            <a:pPr algn="ctr">
              <a:lnSpc>
                <a:spcPct val="100000"/>
              </a:lnSpc>
              <a:buNone/>
            </a:pPr>
            <a:r>
              <a:rPr b="1" lang="ru-RU" sz="3200" spc="-1" strike="noStrike">
                <a:solidFill>
                  <a:srgbClr val="c00000"/>
                </a:solidFill>
                <a:latin typeface="Times New Roman"/>
              </a:rPr>
              <a:t>Владимир Мягков</a:t>
            </a:r>
            <a:endParaRPr b="0" lang="ru-RU" sz="3200" spc="-1" strike="noStrike">
              <a:solidFill>
                <a:srgbClr val="000000"/>
              </a:solidFill>
              <a:latin typeface="Times New Roman"/>
            </a:endParaRPr>
          </a:p>
        </p:txBody>
      </p:sp>
      <p:sp>
        <p:nvSpPr>
          <p:cNvPr id="186" name="PlaceHolder 2"/>
          <p:cNvSpPr>
            <a:spLocks noGrp="1"/>
          </p:cNvSpPr>
          <p:nvPr>
            <p:ph/>
          </p:nvPr>
        </p:nvSpPr>
        <p:spPr>
          <a:xfrm>
            <a:off x="3357720" y="1600200"/>
            <a:ext cx="5500440" cy="4971600"/>
          </a:xfrm>
          <a:prstGeom prst="rect">
            <a:avLst/>
          </a:prstGeom>
          <a:noFill/>
          <a:ln w="0">
            <a:noFill/>
          </a:ln>
        </p:spPr>
        <p:txBody>
          <a:bodyPr anchor="t">
            <a:normAutofit fontScale="56000"/>
          </a:bodyPr>
          <a:p>
            <a:pPr marL="343080" indent="-343080">
              <a:lnSpc>
                <a:spcPct val="100000"/>
              </a:lnSpc>
              <a:spcBef>
                <a:spcPts val="641"/>
              </a:spcBef>
              <a:buNone/>
              <a:tabLst>
                <a:tab algn="l" pos="0"/>
              </a:tabLst>
            </a:pPr>
            <a:r>
              <a:rPr b="0" lang="ru-RU" sz="3200" spc="-1" strike="noStrike">
                <a:solidFill>
                  <a:srgbClr val="000000"/>
                </a:solidFill>
                <a:latin typeface="Times New Roman"/>
              </a:rPr>
              <a:t>Чемпион СССР 1939 г. в лыжной гонке на 20 км Владимир Мягков в конце того же года вместе с другими известными ленинградскими спортсменами, преподавателями и студентами института физкультуры добровольцем вступил в один из боевых лыжных отрядов, действовавших в составе войск Ленинградского фронта, воевавших с белофиннами. Лыжные отряды совершали глубокие рейды по вражеским тылам. Мягков отличался в них особой смелостью и боевой смекалкой. Ему поручали самые ответственные боевые задания. </a:t>
            </a:r>
            <a:endParaRPr b="0" lang="ru-RU" sz="3200" spc="-1" strike="noStrike">
              <a:solidFill>
                <a:srgbClr val="000000"/>
              </a:solidFill>
              <a:latin typeface="Times New Roman"/>
            </a:endParaRPr>
          </a:p>
          <a:p>
            <a:pPr marL="343080" indent="-343080">
              <a:lnSpc>
                <a:spcPct val="100000"/>
              </a:lnSpc>
              <a:spcBef>
                <a:spcPts val="641"/>
              </a:spcBef>
              <a:buNone/>
              <a:tabLst>
                <a:tab algn="l" pos="0"/>
              </a:tabLst>
            </a:pPr>
            <a:r>
              <a:rPr b="0" i="1" lang="ru-RU" sz="3200" spc="-1" strike="noStrike">
                <a:solidFill>
                  <a:srgbClr val="c00000"/>
                </a:solidFill>
                <a:latin typeface="Times New Roman"/>
              </a:rPr>
              <a:t>Во время выполнения одного из них зимой 1940г. он пал смертью храбрых. </a:t>
            </a:r>
            <a:endParaRPr b="0" lang="ru-RU" sz="3200" spc="-1" strike="noStrike">
              <a:solidFill>
                <a:srgbClr val="000000"/>
              </a:solidFill>
              <a:latin typeface="Times New Roman"/>
            </a:endParaRPr>
          </a:p>
          <a:p>
            <a:pPr marL="343080" indent="-343080">
              <a:lnSpc>
                <a:spcPct val="100000"/>
              </a:lnSpc>
              <a:spcBef>
                <a:spcPts val="641"/>
              </a:spcBef>
              <a:buNone/>
              <a:tabLst>
                <a:tab algn="l" pos="0"/>
              </a:tabLst>
            </a:pPr>
            <a:r>
              <a:rPr b="0" i="1" lang="ru-RU" sz="3200" spc="-1" strike="noStrike">
                <a:solidFill>
                  <a:srgbClr val="c00000"/>
                </a:solidFill>
                <a:latin typeface="Times New Roman"/>
              </a:rPr>
              <a:t>Тогда же ему посмертно было </a:t>
            </a:r>
            <a:endParaRPr b="0" lang="ru-RU" sz="3200" spc="-1" strike="noStrike">
              <a:solidFill>
                <a:srgbClr val="000000"/>
              </a:solidFill>
              <a:latin typeface="Times New Roman"/>
            </a:endParaRPr>
          </a:p>
          <a:p>
            <a:pPr marL="343080" indent="-343080">
              <a:lnSpc>
                <a:spcPct val="100000"/>
              </a:lnSpc>
              <a:spcBef>
                <a:spcPts val="641"/>
              </a:spcBef>
              <a:buNone/>
              <a:tabLst>
                <a:tab algn="l" pos="0"/>
              </a:tabLst>
            </a:pPr>
            <a:r>
              <a:rPr b="0" i="1" lang="ru-RU" sz="3200" spc="-1" strike="noStrike">
                <a:solidFill>
                  <a:srgbClr val="c00000"/>
                </a:solidFill>
                <a:latin typeface="Times New Roman"/>
              </a:rPr>
              <a:t>присвоено звание </a:t>
            </a:r>
            <a:endParaRPr b="0" lang="ru-RU" sz="3200" spc="-1" strike="noStrike">
              <a:solidFill>
                <a:srgbClr val="000000"/>
              </a:solidFill>
              <a:latin typeface="Times New Roman"/>
            </a:endParaRPr>
          </a:p>
          <a:p>
            <a:pPr marL="343080" indent="-343080">
              <a:lnSpc>
                <a:spcPct val="100000"/>
              </a:lnSpc>
              <a:spcBef>
                <a:spcPts val="641"/>
              </a:spcBef>
              <a:buNone/>
              <a:tabLst>
                <a:tab algn="l" pos="0"/>
              </a:tabLst>
            </a:pPr>
            <a:r>
              <a:rPr b="0" i="1" lang="ru-RU" sz="3200" spc="-1" strike="noStrike">
                <a:solidFill>
                  <a:srgbClr val="c00000"/>
                </a:solidFill>
                <a:latin typeface="Times New Roman"/>
              </a:rPr>
              <a:t>Герой Советского Союза. </a:t>
            </a:r>
            <a:endParaRPr b="0" lang="ru-RU" sz="3200" spc="-1" strike="noStrike">
              <a:solidFill>
                <a:srgbClr val="000000"/>
              </a:solidFill>
              <a:latin typeface="Times New Roman"/>
            </a:endParaRPr>
          </a:p>
        </p:txBody>
      </p:sp>
      <p:pic>
        <p:nvPicPr>
          <p:cNvPr id="187" name="Picture 2" descr="C:\Users\Пользователь\Desktop\23207_542d922697150ddf70e5a0a94a3685e1.png.jpg"/>
          <p:cNvPicPr/>
          <p:nvPr/>
        </p:nvPicPr>
        <p:blipFill>
          <a:blip r:embed="rId2"/>
          <a:stretch/>
        </p:blipFill>
        <p:spPr>
          <a:xfrm>
            <a:off x="428760" y="1857240"/>
            <a:ext cx="2697480" cy="3285720"/>
          </a:xfrm>
          <a:prstGeom prst="rect">
            <a:avLst/>
          </a:prstGeom>
          <a:ln w="57150">
            <a:solidFill>
              <a:srgbClr val="c00000"/>
            </a:solidFill>
            <a:round/>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8" name="Picture 2" descr="&amp;Icy;&amp;scy;&amp;tcy;&amp;ocy;&amp;rcy;&amp;icy;&amp;yacy; &amp;fcy;&amp;ocy;&amp;ncy; &amp;dcy;&amp;lcy;&amp;yacy; &amp;pcy;&amp;rcy;&amp;iecy;&amp;zcy;&amp;iecy;&amp;ncy;&amp;tcy;&amp;acy;&amp;tscy;&amp;icy;&amp;icy;"/>
          <p:cNvPicPr/>
          <p:nvPr/>
        </p:nvPicPr>
        <p:blipFill>
          <a:blip r:embed="rId1"/>
          <a:srcRect l="2869" t="46879" r="49359" b="0"/>
          <a:stretch/>
        </p:blipFill>
        <p:spPr>
          <a:xfrm>
            <a:off x="7572240" y="5544000"/>
            <a:ext cx="1571400" cy="1313640"/>
          </a:xfrm>
          <a:prstGeom prst="rect">
            <a:avLst/>
          </a:prstGeom>
          <a:ln w="0">
            <a:noFill/>
          </a:ln>
          <a:effectLst>
            <a:softEdge rad="112680"/>
          </a:effectLst>
        </p:spPr>
      </p:pic>
      <p:sp>
        <p:nvSpPr>
          <p:cNvPr id="189" name="PlaceHolder 1"/>
          <p:cNvSpPr>
            <a:spLocks noGrp="1"/>
          </p:cNvSpPr>
          <p:nvPr>
            <p:ph type="title"/>
          </p:nvPr>
        </p:nvSpPr>
        <p:spPr>
          <a:xfrm>
            <a:off x="3357720" y="1000080"/>
            <a:ext cx="5285880" cy="785520"/>
          </a:xfrm>
          <a:prstGeom prst="rect">
            <a:avLst/>
          </a:prstGeom>
          <a:noFill/>
          <a:ln w="0">
            <a:noFill/>
          </a:ln>
        </p:spPr>
        <p:txBody>
          <a:bodyPr anchor="ctr">
            <a:normAutofit fontScale="32000"/>
          </a:bodyPr>
          <a:p>
            <a:pPr algn="ctr">
              <a:lnSpc>
                <a:spcPct val="100000"/>
              </a:lnSpc>
              <a:buNone/>
            </a:pPr>
            <a:br>
              <a:rPr sz="2800"/>
            </a:br>
            <a:br>
              <a:rPr sz="2800"/>
            </a:br>
            <a:br>
              <a:rPr sz="2800"/>
            </a:br>
            <a:br>
              <a:rPr sz="2800"/>
            </a:br>
            <a:endParaRPr b="0" lang="ru-RU" sz="2800" spc="-1" strike="noStrike">
              <a:solidFill>
                <a:srgbClr val="000000"/>
              </a:solidFill>
              <a:latin typeface="Times New Roman"/>
            </a:endParaRPr>
          </a:p>
        </p:txBody>
      </p:sp>
      <p:sp>
        <p:nvSpPr>
          <p:cNvPr id="190" name="PlaceHolder 2"/>
          <p:cNvSpPr>
            <a:spLocks noGrp="1"/>
          </p:cNvSpPr>
          <p:nvPr>
            <p:ph/>
          </p:nvPr>
        </p:nvSpPr>
        <p:spPr>
          <a:xfrm>
            <a:off x="0" y="3857760"/>
            <a:ext cx="3714480" cy="2714400"/>
          </a:xfrm>
          <a:prstGeom prst="rect">
            <a:avLst/>
          </a:prstGeom>
          <a:noFill/>
          <a:ln w="0">
            <a:noFill/>
          </a:ln>
        </p:spPr>
        <p:txBody>
          <a:bodyPr anchor="t">
            <a:normAutofit/>
          </a:bodyPr>
          <a:p>
            <a:pPr marL="343080" indent="-343080">
              <a:lnSpc>
                <a:spcPct val="100000"/>
              </a:lnSpc>
              <a:spcBef>
                <a:spcPts val="281"/>
              </a:spcBef>
              <a:buNone/>
              <a:tabLst>
                <a:tab algn="l" pos="0"/>
              </a:tabLst>
            </a:pPr>
            <a:r>
              <a:rPr b="0" lang="ru-RU" sz="1400" spc="-1" strike="noStrike" u="sng">
                <a:solidFill>
                  <a:srgbClr val="7a0000"/>
                </a:solidFill>
                <a:uFillTx/>
                <a:latin typeface="Times New Roman"/>
                <a:hlinkClick r:id="rId2"/>
              </a:rPr>
              <a:t>Орден Отечественной войны</a:t>
            </a:r>
            <a:r>
              <a:rPr b="0" lang="ru-RU" sz="1400" spc="-1" strike="noStrike">
                <a:solidFill>
                  <a:srgbClr val="000000"/>
                </a:solidFill>
                <a:latin typeface="Times New Roman"/>
              </a:rPr>
              <a:t> 2-й ст.</a:t>
            </a:r>
            <a:endParaRPr b="0" lang="ru-RU" sz="1400" spc="-1" strike="noStrike">
              <a:solidFill>
                <a:srgbClr val="000000"/>
              </a:solidFill>
              <a:latin typeface="Times New Roman"/>
            </a:endParaRPr>
          </a:p>
          <a:p>
            <a:pPr marL="343080" indent="-343080">
              <a:lnSpc>
                <a:spcPct val="100000"/>
              </a:lnSpc>
              <a:spcBef>
                <a:spcPts val="281"/>
              </a:spcBef>
              <a:buNone/>
              <a:tabLst>
                <a:tab algn="l" pos="0"/>
              </a:tabLst>
            </a:pPr>
            <a:r>
              <a:rPr b="0" lang="ru-RU" sz="1400" spc="-1" strike="noStrike" u="sng">
                <a:solidFill>
                  <a:srgbClr val="7a0000"/>
                </a:solidFill>
                <a:uFillTx/>
                <a:latin typeface="Times New Roman"/>
                <a:hlinkClick r:id="rId3"/>
              </a:rPr>
              <a:t>Орден Славы</a:t>
            </a:r>
            <a:r>
              <a:rPr b="0" lang="ru-RU" sz="1400" spc="-1" strike="noStrike">
                <a:solidFill>
                  <a:srgbClr val="000000"/>
                </a:solidFill>
                <a:latin typeface="Times New Roman"/>
              </a:rPr>
              <a:t> 3-й ст. (2.03.1944)</a:t>
            </a:r>
            <a:endParaRPr b="0" lang="ru-RU" sz="1400" spc="-1" strike="noStrike">
              <a:solidFill>
                <a:srgbClr val="000000"/>
              </a:solidFill>
              <a:latin typeface="Times New Roman"/>
            </a:endParaRPr>
          </a:p>
          <a:p>
            <a:pPr marL="343080" indent="-343080">
              <a:lnSpc>
                <a:spcPct val="100000"/>
              </a:lnSpc>
              <a:spcBef>
                <a:spcPts val="281"/>
              </a:spcBef>
              <a:buNone/>
              <a:tabLst>
                <a:tab algn="l" pos="0"/>
              </a:tabLst>
            </a:pPr>
            <a:r>
              <a:rPr b="0" lang="ru-RU" sz="1400" spc="-1" strike="noStrike">
                <a:solidFill>
                  <a:srgbClr val="000000"/>
                </a:solidFill>
                <a:latin typeface="Times New Roman"/>
              </a:rPr>
              <a:t>Орден Славы 2-й ст. (20.08.1944)</a:t>
            </a:r>
            <a:endParaRPr b="0" lang="ru-RU" sz="1400" spc="-1" strike="noStrike">
              <a:solidFill>
                <a:srgbClr val="000000"/>
              </a:solidFill>
              <a:latin typeface="Times New Roman"/>
            </a:endParaRPr>
          </a:p>
          <a:p>
            <a:pPr marL="343080" indent="-343080">
              <a:lnSpc>
                <a:spcPct val="100000"/>
              </a:lnSpc>
              <a:spcBef>
                <a:spcPts val="281"/>
              </a:spcBef>
              <a:buNone/>
              <a:tabLst>
                <a:tab algn="l" pos="0"/>
              </a:tabLst>
            </a:pPr>
            <a:r>
              <a:rPr b="0" lang="ru-RU" sz="1400" spc="-1" strike="noStrike">
                <a:solidFill>
                  <a:srgbClr val="000000"/>
                </a:solidFill>
                <a:latin typeface="Times New Roman"/>
              </a:rPr>
              <a:t>Орден Славы 1-й ст. (29.06.1945)</a:t>
            </a:r>
            <a:endParaRPr b="0" lang="ru-RU" sz="1400" spc="-1" strike="noStrike">
              <a:solidFill>
                <a:srgbClr val="000000"/>
              </a:solidFill>
              <a:latin typeface="Times New Roman"/>
            </a:endParaRPr>
          </a:p>
          <a:p>
            <a:pPr marL="343080" indent="-343080">
              <a:lnSpc>
                <a:spcPct val="100000"/>
              </a:lnSpc>
              <a:spcBef>
                <a:spcPts val="281"/>
              </a:spcBef>
              <a:buNone/>
              <a:tabLst>
                <a:tab algn="l" pos="0"/>
              </a:tabLst>
            </a:pPr>
            <a:r>
              <a:rPr b="0" lang="ru-RU" sz="1400" spc="-1" strike="noStrike" u="sng">
                <a:solidFill>
                  <a:srgbClr val="7a0000"/>
                </a:solidFill>
                <a:uFillTx/>
                <a:latin typeface="Times New Roman"/>
                <a:hlinkClick r:id="rId4"/>
              </a:rPr>
              <a:t>Медаль «За боевые заслуги»</a:t>
            </a:r>
            <a:endParaRPr b="0" lang="ru-RU" sz="1400" spc="-1" strike="noStrike">
              <a:solidFill>
                <a:srgbClr val="000000"/>
              </a:solidFill>
              <a:latin typeface="Times New Roman"/>
            </a:endParaRPr>
          </a:p>
          <a:p>
            <a:pPr marL="343080" indent="-343080">
              <a:lnSpc>
                <a:spcPct val="100000"/>
              </a:lnSpc>
              <a:spcBef>
                <a:spcPts val="281"/>
              </a:spcBef>
              <a:buNone/>
              <a:tabLst>
                <a:tab algn="l" pos="0"/>
              </a:tabLst>
            </a:pPr>
            <a:r>
              <a:rPr b="0" lang="ru-RU" sz="1400" spc="-1" strike="noStrike" u="sng">
                <a:solidFill>
                  <a:srgbClr val="7a0000"/>
                </a:solidFill>
                <a:uFillTx/>
                <a:latin typeface="Times New Roman"/>
                <a:hlinkClick r:id="rId5"/>
              </a:rPr>
              <a:t>Медаль «За оборону Ленинграда»</a:t>
            </a:r>
            <a:endParaRPr b="0" lang="ru-RU" sz="1400" spc="-1" strike="noStrike">
              <a:solidFill>
                <a:srgbClr val="000000"/>
              </a:solidFill>
              <a:latin typeface="Times New Roman"/>
            </a:endParaRPr>
          </a:p>
          <a:p>
            <a:pPr marL="343080" indent="-343080">
              <a:lnSpc>
                <a:spcPct val="100000"/>
              </a:lnSpc>
              <a:spcBef>
                <a:spcPts val="641"/>
              </a:spcBef>
              <a:buNone/>
              <a:tabLst>
                <a:tab algn="l" pos="0"/>
              </a:tabLst>
            </a:pPr>
            <a:endParaRPr b="0" lang="ru-RU" sz="3200" spc="-1" strike="noStrike">
              <a:solidFill>
                <a:srgbClr val="000000"/>
              </a:solidFill>
              <a:latin typeface="Times New Roman"/>
            </a:endParaRPr>
          </a:p>
        </p:txBody>
      </p:sp>
      <p:pic>
        <p:nvPicPr>
          <p:cNvPr id="191" name="Рисунок 3" descr="http://31md.ru/images/stories/petrv_n4.jpg"/>
          <p:cNvPicPr/>
          <p:nvPr/>
        </p:nvPicPr>
        <p:blipFill>
          <a:blip r:embed="rId6"/>
          <a:stretch/>
        </p:blipFill>
        <p:spPr>
          <a:xfrm>
            <a:off x="214200" y="1357200"/>
            <a:ext cx="2785680" cy="2285640"/>
          </a:xfrm>
          <a:prstGeom prst="rect">
            <a:avLst/>
          </a:prstGeom>
          <a:ln w="38100">
            <a:solidFill>
              <a:srgbClr val="c00000"/>
            </a:solidFill>
            <a:miter/>
          </a:ln>
        </p:spPr>
      </p:pic>
      <p:sp>
        <p:nvSpPr>
          <p:cNvPr id="192" name="TextBox 4"/>
          <p:cNvSpPr/>
          <p:nvPr/>
        </p:nvSpPr>
        <p:spPr>
          <a:xfrm>
            <a:off x="3071880" y="1357200"/>
            <a:ext cx="6071760" cy="5873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ru-RU" sz="1800" spc="-1" strike="noStrike">
                <a:solidFill>
                  <a:srgbClr val="000000"/>
                </a:solidFill>
                <a:latin typeface="Times New Roman"/>
              </a:rPr>
              <a:t> </a:t>
            </a:r>
            <a:r>
              <a:rPr b="0" lang="ru-RU" sz="1600" spc="-1" strike="noStrike">
                <a:solidFill>
                  <a:srgbClr val="000000"/>
                </a:solidFill>
                <a:latin typeface="Times New Roman"/>
              </a:rPr>
              <a:t>Она увлекалась верховой ездой, велосипедом, греблей, плаванием,баскетболом, лыжами, хоккеем с мячом, конькобежным спортом. Однако главным видом спорта для Петровой стала пулевая стрельба. Она поступила в снайперскую школу, которую окончила и в которой стала потоминструктором. Только за 1936 год она выпустила 102 </a:t>
            </a:r>
            <a:r>
              <a:rPr b="0" lang="ru-RU" sz="1600" spc="-1" strike="noStrike" u="sng">
                <a:solidFill>
                  <a:srgbClr val="7a0000"/>
                </a:solidFill>
                <a:uFillTx/>
                <a:latin typeface="Times New Roman"/>
                <a:hlinkClick r:id="rId7"/>
              </a:rPr>
              <a:t>ворошиловских</a:t>
            </a:r>
            <a:r>
              <a:rPr b="0" lang="ru-RU" sz="1600" spc="-1" strike="noStrike" u="sng">
                <a:solidFill>
                  <a:srgbClr val="7a0000"/>
                </a:solidFill>
                <a:uFillTx/>
                <a:latin typeface="Times New Roman"/>
                <a:hlinkClick r:id="rId8"/>
              </a:rPr>
              <a:t> стрелка</a:t>
            </a:r>
            <a:r>
              <a:rPr b="0" lang="ru-RU" sz="1600" spc="-1" strike="noStrike">
                <a:solidFill>
                  <a:srgbClr val="000000"/>
                </a:solidFill>
                <a:latin typeface="Times New Roman"/>
              </a:rPr>
              <a:t>.</a:t>
            </a:r>
            <a:endParaRPr b="0" lang="ru-RU" sz="1600" spc="-1" strike="noStrike">
              <a:latin typeface="Arial"/>
            </a:endParaRPr>
          </a:p>
          <a:p>
            <a:pPr>
              <a:lnSpc>
                <a:spcPct val="100000"/>
              </a:lnSpc>
              <a:buNone/>
            </a:pPr>
            <a:r>
              <a:rPr b="0" lang="ru-RU" sz="1600" spc="-1" strike="noStrike">
                <a:solidFill>
                  <a:srgbClr val="000000"/>
                </a:solidFill>
                <a:latin typeface="Times New Roman"/>
              </a:rPr>
              <a:t>Участвовала в советско финской войне 1939—1940 годов.</a:t>
            </a:r>
            <a:endParaRPr b="0" lang="ru-RU" sz="1600" spc="-1" strike="noStrike">
              <a:latin typeface="Arial"/>
            </a:endParaRPr>
          </a:p>
          <a:p>
            <a:pPr>
              <a:lnSpc>
                <a:spcPct val="100000"/>
              </a:lnSpc>
              <a:buNone/>
            </a:pPr>
            <a:r>
              <a:rPr b="0" lang="ru-RU" sz="1400" spc="-1" strike="noStrike">
                <a:solidFill>
                  <a:srgbClr val="000000"/>
                </a:solidFill>
                <a:latin typeface="Arial"/>
                <a:ea typeface="Times New Roman"/>
              </a:rPr>
              <a:t>К началу Великой Отечественной войны ей было уже 48 лет и она не подлежала призыву. Однако онадобровольно вступила в ряды  4-й дивизии народного ополчения Ленинграда, затем служила в медсанбате.</a:t>
            </a:r>
            <a:endParaRPr b="0" lang="ru-RU" sz="1400" spc="-1" strike="noStrike">
              <a:latin typeface="Arial"/>
            </a:endParaRPr>
          </a:p>
          <a:p>
            <a:pPr>
              <a:lnSpc>
                <a:spcPct val="100000"/>
              </a:lnSpc>
              <a:buNone/>
            </a:pPr>
            <a:r>
              <a:rPr b="0" lang="ru-RU" sz="1400" spc="-1" strike="noStrike">
                <a:solidFill>
                  <a:srgbClr val="000000"/>
                </a:solidFill>
                <a:latin typeface="Arial"/>
                <a:ea typeface="Times New Roman"/>
              </a:rPr>
              <a:t>С ноября 1941 года находилась в действующей армии, став снайпером 1го стрелкового батальона 284-гострелкового полка </a:t>
            </a:r>
            <a:r>
              <a:rPr b="0" lang="ru-RU" sz="1400" spc="-1" strike="noStrike" u="sng">
                <a:solidFill>
                  <a:srgbClr val="7a0000"/>
                </a:solidFill>
                <a:uFillTx/>
                <a:latin typeface="Arial"/>
                <a:ea typeface="Times New Roman"/>
                <a:hlinkClick r:id="rId9"/>
              </a:rPr>
              <a:t>86-й Тартуской стрелковой дивизии</a:t>
            </a:r>
            <a:r>
              <a:rPr b="0" lang="ru-RU" sz="1400" spc="-1" strike="noStrike">
                <a:solidFill>
                  <a:srgbClr val="000000"/>
                </a:solidFill>
                <a:latin typeface="Arial"/>
                <a:ea typeface="Times New Roman"/>
              </a:rPr>
              <a:t>. </a:t>
            </a:r>
            <a:endParaRPr b="0" lang="ru-RU" sz="1400" spc="-1" strike="noStrike">
              <a:latin typeface="Arial"/>
            </a:endParaRPr>
          </a:p>
          <a:p>
            <a:pPr>
              <a:lnSpc>
                <a:spcPct val="100000"/>
              </a:lnSpc>
              <a:buNone/>
            </a:pPr>
            <a:r>
              <a:rPr b="0" lang="ru-RU" sz="1400" spc="-1" strike="noStrike">
                <a:solidFill>
                  <a:srgbClr val="000000"/>
                </a:solidFill>
                <a:latin typeface="Arial"/>
                <a:ea typeface="Times New Roman"/>
              </a:rPr>
              <a:t>Начав службу рядовым снайпером, она дослужилась до звания старшины и должности командира отделения снайперов.</a:t>
            </a:r>
            <a:endParaRPr b="0" lang="ru-RU" sz="1400" spc="-1" strike="noStrike">
              <a:latin typeface="Arial"/>
            </a:endParaRPr>
          </a:p>
          <a:p>
            <a:pPr>
              <a:lnSpc>
                <a:spcPct val="100000"/>
              </a:lnSpc>
              <a:buNone/>
            </a:pPr>
            <a:r>
              <a:rPr b="0" lang="ru-RU" sz="1400" spc="-1" strike="noStrike">
                <a:solidFill>
                  <a:srgbClr val="000000"/>
                </a:solidFill>
                <a:latin typeface="Arial"/>
                <a:ea typeface="Times New Roman"/>
              </a:rPr>
              <a:t>В боях под Ленинградом не только выходила на боевые позиции и уничтожала врага, но и занималась обучением других снайперов. Всего за годы войны она подготовила более 500 снайперов. За бои под Ленинградом Петрова</a:t>
            </a:r>
            <a:endParaRPr b="0" lang="ru-RU" sz="1400" spc="-1" strike="noStrike">
              <a:latin typeface="Arial"/>
            </a:endParaRPr>
          </a:p>
          <a:p>
            <a:pPr>
              <a:lnSpc>
                <a:spcPct val="100000"/>
              </a:lnSpc>
              <a:buNone/>
            </a:pPr>
            <a:r>
              <a:rPr b="0" lang="ru-RU" sz="1400" spc="-1" strike="noStrike">
                <a:solidFill>
                  <a:srgbClr val="000000"/>
                </a:solidFill>
                <a:latin typeface="Arial"/>
                <a:ea typeface="Times New Roman"/>
              </a:rPr>
              <a:t> </a:t>
            </a:r>
            <a:r>
              <a:rPr b="0" lang="ru-RU" sz="1400" spc="-1" strike="noStrike">
                <a:solidFill>
                  <a:srgbClr val="000000"/>
                </a:solidFill>
                <a:latin typeface="Arial"/>
                <a:ea typeface="Times New Roman"/>
              </a:rPr>
              <a:t>была награждена медалями «За боевые заслуги» </a:t>
            </a:r>
            <a:endParaRPr b="0" lang="ru-RU" sz="1400" spc="-1" strike="noStrike">
              <a:latin typeface="Arial"/>
            </a:endParaRPr>
          </a:p>
          <a:p>
            <a:pPr>
              <a:lnSpc>
                <a:spcPct val="100000"/>
              </a:lnSpc>
              <a:buNone/>
            </a:pPr>
            <a:r>
              <a:rPr b="0" lang="ru-RU" sz="1400" spc="-1" strike="noStrike">
                <a:solidFill>
                  <a:srgbClr val="000000"/>
                </a:solidFill>
                <a:latin typeface="Arial"/>
                <a:ea typeface="Times New Roman"/>
              </a:rPr>
              <a:t>и «За оборону Ленинграда».</a:t>
            </a:r>
            <a:endParaRPr b="0" lang="ru-RU" sz="1400" spc="-1" strike="noStrike">
              <a:latin typeface="Arial"/>
            </a:endParaRPr>
          </a:p>
          <a:p>
            <a:pPr>
              <a:lnSpc>
                <a:spcPct val="100000"/>
              </a:lnSpc>
              <a:buNone/>
            </a:pPr>
            <a:endParaRPr b="0" lang="ru-RU" sz="1400" spc="-1" strike="noStrike">
              <a:latin typeface="Arial"/>
            </a:endParaRPr>
          </a:p>
          <a:p>
            <a:pPr>
              <a:lnSpc>
                <a:spcPct val="100000"/>
              </a:lnSpc>
              <a:buNone/>
            </a:pPr>
            <a:endParaRPr b="0" lang="ru-RU" sz="1400" spc="-1" strike="noStrike">
              <a:latin typeface="Arial"/>
            </a:endParaRPr>
          </a:p>
          <a:p>
            <a:pPr>
              <a:lnSpc>
                <a:spcPct val="100000"/>
              </a:lnSpc>
              <a:buNone/>
            </a:pPr>
            <a:endParaRPr b="0" lang="ru-RU" sz="1400" spc="-1" strike="noStrike">
              <a:latin typeface="Arial"/>
            </a:endParaRPr>
          </a:p>
          <a:p>
            <a:pPr>
              <a:lnSpc>
                <a:spcPct val="100000"/>
              </a:lnSpc>
              <a:buNone/>
            </a:pPr>
            <a:endParaRPr b="0" lang="ru-RU" sz="1400" spc="-1" strike="noStrike">
              <a:latin typeface="Arial"/>
            </a:endParaRPr>
          </a:p>
        </p:txBody>
      </p:sp>
      <p:sp>
        <p:nvSpPr>
          <p:cNvPr id="193" name="Rectangle 1"/>
          <p:cNvSpPr/>
          <p:nvPr/>
        </p:nvSpPr>
        <p:spPr>
          <a:xfrm>
            <a:off x="3777120" y="-18000"/>
            <a:ext cx="1589040" cy="493200"/>
          </a:xfrm>
          <a:prstGeom prst="rect">
            <a:avLst/>
          </a:prstGeom>
          <a:noFill/>
          <a:ln w="9525">
            <a:noFill/>
          </a:ln>
        </p:spPr>
        <p:style>
          <a:lnRef idx="0"/>
          <a:fillRef idx="0"/>
          <a:effectRef idx="0"/>
          <a:fontRef idx="minor"/>
        </p:style>
        <p:txBody>
          <a:bodyPr numCol="1" spcCol="0" wrap="none" anchor="ctr">
            <a:spAutoFit/>
          </a:bodyPr>
          <a:p>
            <a:pPr>
              <a:lnSpc>
                <a:spcPct val="100000"/>
              </a:lnSpc>
              <a:buNone/>
              <a:tabLst>
                <a:tab algn="l" pos="0"/>
              </a:tabLst>
            </a:pPr>
            <a:r>
              <a:rPr b="1" lang="ru-RU" sz="1300" spc="-1" strike="noStrike">
                <a:solidFill>
                  <a:srgbClr val="7a0000"/>
                </a:solidFill>
                <a:latin typeface="Verdana"/>
                <a:ea typeface="Times New Roman"/>
                <a:hlinkClick r:id="rId10"/>
              </a:rPr>
              <a:t>Петрова</a:t>
            </a:r>
            <a:endParaRPr b="0" lang="ru-RU" sz="1300" spc="-1" strike="noStrike">
              <a:latin typeface="Arial"/>
            </a:endParaRPr>
          </a:p>
          <a:p>
            <a:pPr>
              <a:lnSpc>
                <a:spcPct val="100000"/>
              </a:lnSpc>
              <a:buNone/>
              <a:tabLst>
                <a:tab algn="l" pos="0"/>
              </a:tabLst>
            </a:pPr>
            <a:r>
              <a:rPr b="1" lang="ru-RU" sz="1300" spc="-1" strike="noStrike">
                <a:solidFill>
                  <a:srgbClr val="7a0000"/>
                </a:solidFill>
                <a:latin typeface="Verdana"/>
                <a:ea typeface="Times New Roman"/>
                <a:hlinkClick r:id="rId11"/>
              </a:rPr>
              <a:t>Нина Павловна</a:t>
            </a:r>
            <a:r>
              <a:rPr b="0" lang="ru-RU" sz="800" spc="-1" strike="noStrike">
                <a:solidFill>
                  <a:srgbClr val="000000"/>
                </a:solidFill>
                <a:latin typeface="Arial"/>
                <a:ea typeface="Times New Roman"/>
              </a:rPr>
              <a:t> </a:t>
            </a:r>
            <a:endParaRPr b="0" lang="ru-RU" sz="800" spc="-1" strike="noStrike">
              <a:latin typeface="Arial"/>
            </a:endParaRPr>
          </a:p>
        </p:txBody>
      </p:sp>
      <p:sp>
        <p:nvSpPr>
          <p:cNvPr id="194" name="Rectangle 2"/>
          <p:cNvSpPr/>
          <p:nvPr/>
        </p:nvSpPr>
        <p:spPr>
          <a:xfrm>
            <a:off x="3777120" y="-18000"/>
            <a:ext cx="1589040" cy="493200"/>
          </a:xfrm>
          <a:prstGeom prst="rect">
            <a:avLst/>
          </a:prstGeom>
          <a:noFill/>
          <a:ln w="9525">
            <a:noFill/>
          </a:ln>
        </p:spPr>
        <p:style>
          <a:lnRef idx="0"/>
          <a:fillRef idx="0"/>
          <a:effectRef idx="0"/>
          <a:fontRef idx="minor"/>
        </p:style>
        <p:txBody>
          <a:bodyPr numCol="1" spcCol="0" wrap="none" anchor="ctr">
            <a:spAutoFit/>
          </a:bodyPr>
          <a:p>
            <a:pPr>
              <a:lnSpc>
                <a:spcPct val="100000"/>
              </a:lnSpc>
              <a:buNone/>
              <a:tabLst>
                <a:tab algn="l" pos="0"/>
              </a:tabLst>
            </a:pPr>
            <a:r>
              <a:rPr b="1" lang="ru-RU" sz="1300" spc="-1" strike="noStrike">
                <a:solidFill>
                  <a:srgbClr val="7a0000"/>
                </a:solidFill>
                <a:latin typeface="Verdana"/>
                <a:ea typeface="Times New Roman"/>
                <a:hlinkClick r:id="rId12"/>
              </a:rPr>
              <a:t>Петрова</a:t>
            </a:r>
            <a:endParaRPr b="0" lang="ru-RU" sz="1300" spc="-1" strike="noStrike">
              <a:latin typeface="Arial"/>
            </a:endParaRPr>
          </a:p>
          <a:p>
            <a:pPr>
              <a:lnSpc>
                <a:spcPct val="100000"/>
              </a:lnSpc>
              <a:buNone/>
              <a:tabLst>
                <a:tab algn="l" pos="0"/>
              </a:tabLst>
            </a:pPr>
            <a:r>
              <a:rPr b="1" lang="ru-RU" sz="1300" spc="-1" strike="noStrike">
                <a:solidFill>
                  <a:srgbClr val="7a0000"/>
                </a:solidFill>
                <a:latin typeface="Verdana"/>
                <a:ea typeface="Times New Roman"/>
                <a:hlinkClick r:id="rId13"/>
              </a:rPr>
              <a:t>Нина Павловна</a:t>
            </a:r>
            <a:r>
              <a:rPr b="0" lang="ru-RU" sz="800" spc="-1" strike="noStrike">
                <a:solidFill>
                  <a:srgbClr val="000000"/>
                </a:solidFill>
                <a:latin typeface="Arial"/>
                <a:ea typeface="Times New Roman"/>
              </a:rPr>
              <a:t> </a:t>
            </a:r>
            <a:endParaRPr b="0" lang="ru-RU" sz="800" spc="-1" strike="noStrike">
              <a:latin typeface="Arial"/>
            </a:endParaRPr>
          </a:p>
        </p:txBody>
      </p:sp>
      <p:sp>
        <p:nvSpPr>
          <p:cNvPr id="195" name="TextBox 7"/>
          <p:cNvSpPr/>
          <p:nvPr/>
        </p:nvSpPr>
        <p:spPr>
          <a:xfrm>
            <a:off x="3571920" y="785880"/>
            <a:ext cx="5214600" cy="577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ru-RU" sz="3200" spc="-1" strike="noStrike">
                <a:solidFill>
                  <a:srgbClr val="c00000"/>
                </a:solidFill>
                <a:latin typeface="Times New Roman"/>
              </a:rPr>
              <a:t>Петрова Нина Павловна</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6" name="Picture 2" descr="C:\Users\Пользователь\Desktop\bebb1f3df24afabd459cf9b3c5eaaea3.jpg"/>
          <p:cNvPicPr/>
          <p:nvPr/>
        </p:nvPicPr>
        <p:blipFill>
          <a:blip r:embed="rId1"/>
          <a:stretch/>
        </p:blipFill>
        <p:spPr>
          <a:xfrm>
            <a:off x="3425760" y="714240"/>
            <a:ext cx="5717880" cy="4297320"/>
          </a:xfrm>
          <a:prstGeom prst="rect">
            <a:avLst/>
          </a:prstGeom>
          <a:ln w="0">
            <a:noFill/>
          </a:ln>
          <a:effectLst>
            <a:softEdge rad="112680"/>
          </a:effectLst>
        </p:spPr>
      </p:pic>
      <p:sp>
        <p:nvSpPr>
          <p:cNvPr id="197" name="PlaceHolder 1"/>
          <p:cNvSpPr>
            <a:spLocks noGrp="1"/>
          </p:cNvSpPr>
          <p:nvPr>
            <p:ph/>
          </p:nvPr>
        </p:nvSpPr>
        <p:spPr>
          <a:xfrm>
            <a:off x="214200" y="714240"/>
            <a:ext cx="8715240" cy="5857560"/>
          </a:xfrm>
          <a:prstGeom prst="rect">
            <a:avLst/>
          </a:prstGeom>
          <a:noFill/>
          <a:ln w="0">
            <a:noFill/>
          </a:ln>
        </p:spPr>
        <p:txBody>
          <a:bodyPr anchor="t">
            <a:noAutofit/>
          </a:bodyPr>
          <a:p>
            <a:pPr marL="343080" indent="-343080">
              <a:lnSpc>
                <a:spcPct val="100000"/>
              </a:lnSpc>
              <a:spcBef>
                <a:spcPts val="479"/>
              </a:spcBef>
              <a:buNone/>
              <a:tabLst>
                <a:tab algn="l" pos="0"/>
              </a:tabLst>
            </a:pPr>
            <a:r>
              <a:rPr b="0" lang="ru-RU" sz="2400" spc="-1" strike="noStrike">
                <a:solidFill>
                  <a:srgbClr val="c00000"/>
                </a:solidFill>
                <a:latin typeface="Times New Roman"/>
              </a:rPr>
              <a:t>     </a:t>
            </a:r>
            <a:endParaRPr b="0" lang="ru-RU" sz="2400" spc="-1" strike="noStrike">
              <a:solidFill>
                <a:srgbClr val="000000"/>
              </a:solidFill>
              <a:latin typeface="Times New Roman"/>
            </a:endParaRPr>
          </a:p>
          <a:p>
            <a:pPr marL="343080" indent="-343080">
              <a:lnSpc>
                <a:spcPct val="100000"/>
              </a:lnSpc>
              <a:spcBef>
                <a:spcPts val="479"/>
              </a:spcBef>
              <a:buNone/>
              <a:tabLst>
                <a:tab algn="l" pos="0"/>
              </a:tabLst>
            </a:pPr>
            <a:r>
              <a:rPr b="1" lang="ru-RU" sz="2400" spc="-1" strike="noStrike">
                <a:solidFill>
                  <a:srgbClr val="c00000"/>
                </a:solidFill>
                <a:latin typeface="Times New Roman"/>
              </a:rPr>
              <a:t>Неоценимую пользу принесли  </a:t>
            </a:r>
            <a:endParaRPr b="0" lang="ru-RU" sz="2400" spc="-1" strike="noStrike">
              <a:solidFill>
                <a:srgbClr val="000000"/>
              </a:solidFill>
              <a:latin typeface="Times New Roman"/>
            </a:endParaRPr>
          </a:p>
          <a:p>
            <a:pPr marL="343080" indent="-343080">
              <a:lnSpc>
                <a:spcPct val="100000"/>
              </a:lnSpc>
              <a:spcBef>
                <a:spcPts val="479"/>
              </a:spcBef>
              <a:buNone/>
              <a:tabLst>
                <a:tab algn="l" pos="0"/>
              </a:tabLst>
            </a:pPr>
            <a:r>
              <a:rPr b="1" lang="ru-RU" sz="2400" spc="-1" strike="noStrike">
                <a:solidFill>
                  <a:srgbClr val="c00000"/>
                </a:solidFill>
                <a:latin typeface="Times New Roman"/>
              </a:rPr>
              <a:t>лыжники во время войны. </a:t>
            </a:r>
            <a:endParaRPr b="0" lang="ru-RU" sz="2400" spc="-1" strike="noStrike">
              <a:solidFill>
                <a:srgbClr val="000000"/>
              </a:solidFill>
              <a:latin typeface="Times New Roman"/>
            </a:endParaRPr>
          </a:p>
          <a:p>
            <a:pPr marL="343080" indent="-343080">
              <a:lnSpc>
                <a:spcPct val="100000"/>
              </a:lnSpc>
              <a:spcBef>
                <a:spcPts val="400"/>
              </a:spcBef>
              <a:buNone/>
              <a:tabLst>
                <a:tab algn="l" pos="0"/>
              </a:tabLst>
            </a:pPr>
            <a:r>
              <a:rPr b="0" lang="ru-RU" sz="2000" spc="-1" strike="noStrike">
                <a:solidFill>
                  <a:srgbClr val="000000"/>
                </a:solidFill>
                <a:latin typeface="Times New Roman"/>
              </a:rPr>
              <a:t>Одетые в белые маскировочные халаты,</a:t>
            </a:r>
            <a:endParaRPr b="0" lang="ru-RU" sz="2000" spc="-1" strike="noStrike">
              <a:solidFill>
                <a:srgbClr val="000000"/>
              </a:solidFill>
              <a:latin typeface="Times New Roman"/>
            </a:endParaRPr>
          </a:p>
          <a:p>
            <a:pPr marL="343080" indent="-343080">
              <a:lnSpc>
                <a:spcPct val="100000"/>
              </a:lnSpc>
              <a:spcBef>
                <a:spcPts val="400"/>
              </a:spcBef>
              <a:buNone/>
              <a:tabLst>
                <a:tab algn="l" pos="0"/>
              </a:tabLst>
            </a:pPr>
            <a:r>
              <a:rPr b="0" lang="ru-RU" sz="2000" spc="-1" strike="noStrike">
                <a:solidFill>
                  <a:srgbClr val="000000"/>
                </a:solidFill>
                <a:latin typeface="Times New Roman"/>
              </a:rPr>
              <a:t> </a:t>
            </a:r>
            <a:r>
              <a:rPr b="0" lang="ru-RU" sz="2000" spc="-1" strike="noStrike">
                <a:solidFill>
                  <a:srgbClr val="000000"/>
                </a:solidFill>
                <a:latin typeface="Times New Roman"/>
              </a:rPr>
              <a:t>они бесшумно, как тени, скрывались </a:t>
            </a:r>
            <a:endParaRPr b="0" lang="ru-RU" sz="2000" spc="-1" strike="noStrike">
              <a:solidFill>
                <a:srgbClr val="000000"/>
              </a:solidFill>
              <a:latin typeface="Times New Roman"/>
            </a:endParaRPr>
          </a:p>
          <a:p>
            <a:pPr marL="343080" indent="-343080">
              <a:lnSpc>
                <a:spcPct val="100000"/>
              </a:lnSpc>
              <a:spcBef>
                <a:spcPts val="400"/>
              </a:spcBef>
              <a:buNone/>
              <a:tabLst>
                <a:tab algn="l" pos="0"/>
              </a:tabLst>
            </a:pPr>
            <a:r>
              <a:rPr b="0" lang="ru-RU" sz="2000" spc="-1" strike="noStrike">
                <a:solidFill>
                  <a:srgbClr val="000000"/>
                </a:solidFill>
                <a:latin typeface="Times New Roman"/>
              </a:rPr>
              <a:t>в лесной глуши и забирались в глубокий </a:t>
            </a:r>
            <a:endParaRPr b="0" lang="ru-RU" sz="2000" spc="-1" strike="noStrike">
              <a:solidFill>
                <a:srgbClr val="000000"/>
              </a:solidFill>
              <a:latin typeface="Times New Roman"/>
            </a:endParaRPr>
          </a:p>
          <a:p>
            <a:pPr marL="343080" indent="-343080">
              <a:lnSpc>
                <a:spcPct val="100000"/>
              </a:lnSpc>
              <a:spcBef>
                <a:spcPts val="400"/>
              </a:spcBef>
              <a:buNone/>
              <a:tabLst>
                <a:tab algn="l" pos="0"/>
              </a:tabLst>
            </a:pPr>
            <a:r>
              <a:rPr b="0" lang="ru-RU" sz="2000" spc="-1" strike="noStrike">
                <a:solidFill>
                  <a:srgbClr val="000000"/>
                </a:solidFill>
                <a:latin typeface="Times New Roman"/>
              </a:rPr>
              <a:t>тыл врага. Там они разведывали </a:t>
            </a:r>
            <a:endParaRPr b="0" lang="ru-RU" sz="2000" spc="-1" strike="noStrike">
              <a:solidFill>
                <a:srgbClr val="000000"/>
              </a:solidFill>
              <a:latin typeface="Times New Roman"/>
            </a:endParaRPr>
          </a:p>
          <a:p>
            <a:pPr marL="343080" indent="-343080">
              <a:lnSpc>
                <a:spcPct val="100000"/>
              </a:lnSpc>
              <a:spcBef>
                <a:spcPts val="400"/>
              </a:spcBef>
              <a:buNone/>
              <a:tabLst>
                <a:tab algn="l" pos="0"/>
              </a:tabLst>
            </a:pPr>
            <a:r>
              <a:rPr b="0" lang="ru-RU" sz="2000" spc="-1" strike="noStrike">
                <a:solidFill>
                  <a:srgbClr val="000000"/>
                </a:solidFill>
                <a:latin typeface="Times New Roman"/>
              </a:rPr>
              <a:t>местонахождение вражеских войск, </a:t>
            </a:r>
            <a:endParaRPr b="0" lang="ru-RU" sz="2000" spc="-1" strike="noStrike">
              <a:solidFill>
                <a:srgbClr val="000000"/>
              </a:solidFill>
              <a:latin typeface="Times New Roman"/>
            </a:endParaRPr>
          </a:p>
          <a:p>
            <a:pPr marL="343080" indent="-343080">
              <a:lnSpc>
                <a:spcPct val="100000"/>
              </a:lnSpc>
              <a:spcBef>
                <a:spcPts val="400"/>
              </a:spcBef>
              <a:buNone/>
              <a:tabLst>
                <a:tab algn="l" pos="0"/>
              </a:tabLst>
            </a:pPr>
            <a:r>
              <a:rPr b="0" lang="ru-RU" sz="2000" spc="-1" strike="noStrike">
                <a:solidFill>
                  <a:srgbClr val="000000"/>
                </a:solidFill>
                <a:latin typeface="Times New Roman"/>
              </a:rPr>
              <a:t>артиллерии, командных пунктов. </a:t>
            </a:r>
            <a:endParaRPr b="0" lang="ru-RU" sz="2000" spc="-1" strike="noStrike">
              <a:solidFill>
                <a:srgbClr val="000000"/>
              </a:solidFill>
              <a:latin typeface="Times New Roman"/>
            </a:endParaRPr>
          </a:p>
          <a:p>
            <a:pPr marL="343080" indent="-343080">
              <a:lnSpc>
                <a:spcPct val="100000"/>
              </a:lnSpc>
              <a:spcBef>
                <a:spcPts val="400"/>
              </a:spcBef>
              <a:buNone/>
              <a:tabLst>
                <a:tab algn="l" pos="0"/>
              </a:tabLst>
            </a:pPr>
            <a:r>
              <a:rPr b="0" lang="ru-RU" sz="2000" spc="-1" strike="noStrike">
                <a:solidFill>
                  <a:srgbClr val="000000"/>
                </a:solidFill>
                <a:latin typeface="Times New Roman"/>
              </a:rPr>
              <a:t>Нередко такие снежные рейды продолжались</a:t>
            </a:r>
            <a:endParaRPr b="0" lang="ru-RU" sz="2000" spc="-1" strike="noStrike">
              <a:solidFill>
                <a:srgbClr val="000000"/>
              </a:solidFill>
              <a:latin typeface="Times New Roman"/>
            </a:endParaRPr>
          </a:p>
          <a:p>
            <a:pPr marL="343080" indent="-343080">
              <a:lnSpc>
                <a:spcPct val="100000"/>
              </a:lnSpc>
              <a:spcBef>
                <a:spcPts val="400"/>
              </a:spcBef>
              <a:buNone/>
              <a:tabLst>
                <a:tab algn="l" pos="0"/>
              </a:tabLst>
            </a:pPr>
            <a:r>
              <a:rPr b="0" lang="ru-RU" sz="2000" spc="-1" strike="noStrike">
                <a:solidFill>
                  <a:srgbClr val="000000"/>
                </a:solidFill>
                <a:latin typeface="Times New Roman"/>
              </a:rPr>
              <a:t> </a:t>
            </a:r>
            <a:r>
              <a:rPr b="0" lang="ru-RU" sz="2000" spc="-1" strike="noStrike">
                <a:solidFill>
                  <a:srgbClr val="000000"/>
                </a:solidFill>
                <a:latin typeface="Times New Roman"/>
              </a:rPr>
              <a:t>более суток, но закаленные спортсмены </a:t>
            </a:r>
            <a:endParaRPr b="0" lang="ru-RU" sz="2000" spc="-1" strike="noStrike">
              <a:solidFill>
                <a:srgbClr val="000000"/>
              </a:solidFill>
              <a:latin typeface="Times New Roman"/>
            </a:endParaRPr>
          </a:p>
          <a:p>
            <a:pPr marL="343080" indent="-343080">
              <a:lnSpc>
                <a:spcPct val="100000"/>
              </a:lnSpc>
              <a:spcBef>
                <a:spcPts val="400"/>
              </a:spcBef>
              <a:buNone/>
              <a:tabLst>
                <a:tab algn="l" pos="0"/>
              </a:tabLst>
            </a:pPr>
            <a:r>
              <a:rPr b="0" lang="ru-RU" sz="2000" spc="-1" strike="noStrike">
                <a:solidFill>
                  <a:srgbClr val="000000"/>
                </a:solidFill>
                <a:latin typeface="Times New Roman"/>
              </a:rPr>
              <a:t>не замерзали даже в холодную погоду.</a:t>
            </a:r>
            <a:endParaRPr b="0" lang="ru-RU" sz="2000" spc="-1" strike="noStrike">
              <a:solidFill>
                <a:srgbClr val="000000"/>
              </a:solidFill>
              <a:latin typeface="Times New Roman"/>
            </a:endParaRPr>
          </a:p>
          <a:p>
            <a:pPr marL="343080" indent="-343080">
              <a:lnSpc>
                <a:spcPct val="100000"/>
              </a:lnSpc>
              <a:spcBef>
                <a:spcPts val="400"/>
              </a:spcBef>
              <a:buNone/>
              <a:tabLst>
                <a:tab algn="l" pos="0"/>
              </a:tabLst>
            </a:pPr>
            <a:r>
              <a:rPr b="0" lang="ru-RU" sz="2000" spc="-1" strike="noStrike">
                <a:solidFill>
                  <a:srgbClr val="000000"/>
                </a:solidFill>
                <a:latin typeface="Times New Roman"/>
              </a:rPr>
              <a:t>Лыжники проявили высокое мужество при защите страны. Обладая большой маневренностью, действуя вне дорог и появляясь неожиданно в тылу или на флангах неприятеля, они вносили панику и смятение в его ряды</a:t>
            </a:r>
            <a:r>
              <a:rPr b="0" lang="ru-RU" sz="1800" spc="-1" strike="noStrike">
                <a:solidFill>
                  <a:srgbClr val="000000"/>
                </a:solidFill>
                <a:latin typeface="Times New Roman"/>
              </a:rPr>
              <a:t>. </a:t>
            </a:r>
            <a:endParaRPr b="0" lang="ru-RU" sz="18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Picture 2" descr="http://cs10120.userapi.com/u69675031/-14/x_ed4d08b7.jpg"/>
          <p:cNvPicPr/>
          <p:nvPr/>
        </p:nvPicPr>
        <p:blipFill>
          <a:blip r:embed="rId1"/>
          <a:stretch/>
        </p:blipFill>
        <p:spPr>
          <a:xfrm>
            <a:off x="357120" y="2857320"/>
            <a:ext cx="5506920" cy="3555720"/>
          </a:xfrm>
          <a:prstGeom prst="rect">
            <a:avLst/>
          </a:prstGeom>
          <a:ln w="0">
            <a:noFill/>
          </a:ln>
          <a:effectLst>
            <a:softEdge rad="112680"/>
          </a:effectLst>
        </p:spPr>
      </p:pic>
      <p:sp>
        <p:nvSpPr>
          <p:cNvPr id="131" name="PlaceHolder 1"/>
          <p:cNvSpPr>
            <a:spLocks noGrp="1"/>
          </p:cNvSpPr>
          <p:nvPr>
            <p:ph/>
          </p:nvPr>
        </p:nvSpPr>
        <p:spPr>
          <a:xfrm>
            <a:off x="285840" y="1071720"/>
            <a:ext cx="8400600" cy="5381280"/>
          </a:xfrm>
          <a:prstGeom prst="rect">
            <a:avLst/>
          </a:prstGeom>
          <a:noFill/>
          <a:ln w="0">
            <a:noFill/>
          </a:ln>
        </p:spPr>
        <p:txBody>
          <a:bodyPr anchor="t">
            <a:noAutofit/>
          </a:bodyPr>
          <a:p>
            <a:pPr algn="ctr">
              <a:lnSpc>
                <a:spcPct val="100000"/>
              </a:lnSpc>
              <a:spcBef>
                <a:spcPts val="479"/>
              </a:spcBef>
              <a:buNone/>
              <a:tabLst>
                <a:tab algn="l" pos="0"/>
              </a:tabLst>
            </a:pPr>
            <a:r>
              <a:rPr b="1" i="1" lang="ru-RU" sz="2400" spc="-1" strike="noStrike">
                <a:solidFill>
                  <a:srgbClr val="c00000"/>
                </a:solidFill>
                <a:latin typeface="Times New Roman"/>
              </a:rPr>
              <a:t>«Каждый спортсмен стоит в бою нескольких рядовых бойцов, а взвод спортсменов — надежнее батальона, если предстоит сложная боевая операция» </a:t>
            </a:r>
            <a:r>
              <a:rPr b="0" i="1" lang="ru-RU" sz="2400" spc="-1" strike="noStrike">
                <a:solidFill>
                  <a:srgbClr val="c00000"/>
                </a:solidFill>
                <a:latin typeface="Times New Roman"/>
              </a:rPr>
              <a:t>— </a:t>
            </a:r>
            <a:r>
              <a:rPr b="0" i="1" lang="ru-RU" sz="2400" spc="-1" strike="noStrike">
                <a:solidFill>
                  <a:srgbClr val="0d0d0d"/>
                </a:solidFill>
                <a:latin typeface="Times New Roman"/>
              </a:rPr>
              <a:t>эти слова произнес Герой Советского Союза генерал армии </a:t>
            </a:r>
            <a:r>
              <a:rPr b="1" i="1" lang="ru-RU" sz="2400" spc="-1" strike="noStrike">
                <a:solidFill>
                  <a:srgbClr val="0d0d0d"/>
                </a:solidFill>
                <a:latin typeface="Times New Roman"/>
              </a:rPr>
              <a:t>И. Е. Петров</a:t>
            </a:r>
            <a:r>
              <a:rPr b="0" i="1" lang="ru-RU" sz="2400" spc="-1" strike="noStrike">
                <a:solidFill>
                  <a:srgbClr val="0d0d0d"/>
                </a:solidFill>
                <a:latin typeface="Times New Roman"/>
              </a:rPr>
              <a:t>, оценивая вклад воинов-спортсменов в победу в Великой Отечественной войне.</a:t>
            </a:r>
            <a:endParaRPr b="0" lang="ru-RU" sz="2400" spc="-1" strike="noStrike">
              <a:solidFill>
                <a:srgbClr val="000000"/>
              </a:solidFill>
              <a:latin typeface="Times New Roman"/>
            </a:endParaRPr>
          </a:p>
          <a:p>
            <a:pPr>
              <a:lnSpc>
                <a:spcPct val="100000"/>
              </a:lnSpc>
              <a:spcBef>
                <a:spcPts val="641"/>
              </a:spcBef>
              <a:buNone/>
              <a:tabLst>
                <a:tab algn="l" pos="0"/>
              </a:tabLst>
            </a:pPr>
            <a:endParaRPr b="0" lang="ru-RU" sz="3200" spc="-1" strike="noStrike">
              <a:solidFill>
                <a:srgbClr val="000000"/>
              </a:solidFill>
              <a:latin typeface="Times New Roman"/>
            </a:endParaRPr>
          </a:p>
        </p:txBody>
      </p:sp>
      <p:sp>
        <p:nvSpPr>
          <p:cNvPr id="132" name="AutoShape 2"/>
          <p:cNvSpPr/>
          <p:nvPr/>
        </p:nvSpPr>
        <p:spPr>
          <a:xfrm>
            <a:off x="155520" y="-144360"/>
            <a:ext cx="304560" cy="304560"/>
          </a:xfrm>
          <a:prstGeom prst="rect">
            <a:avLst/>
          </a:prstGeom>
          <a:noFill/>
          <a:ln w="0">
            <a:noFill/>
          </a:ln>
        </p:spPr>
        <p:style>
          <a:lnRef idx="0"/>
          <a:fillRef idx="0"/>
          <a:effectRef idx="0"/>
          <a:fontRef idx="minor"/>
        </p:style>
      </p:sp>
      <p:pic>
        <p:nvPicPr>
          <p:cNvPr id="133" name="Picture 4" descr="https://pp.vk.me/c619929/v619929965/1f220/xrWXBu56a3w.jpg"/>
          <p:cNvPicPr/>
          <p:nvPr/>
        </p:nvPicPr>
        <p:blipFill>
          <a:blip r:embed="rId2"/>
          <a:stretch/>
        </p:blipFill>
        <p:spPr>
          <a:xfrm>
            <a:off x="6286680" y="3286080"/>
            <a:ext cx="2571480" cy="3214440"/>
          </a:xfrm>
          <a:prstGeom prst="rect">
            <a:avLst/>
          </a:prstGeom>
          <a:ln w="57150">
            <a:solidFill>
              <a:srgbClr val="c00000"/>
            </a:solidFill>
            <a:round/>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8" name="Picture 2" descr="&amp;Icy;&amp;scy;&amp;tcy;&amp;ocy;&amp;rcy;&amp;icy;&amp;yacy; &amp;fcy;&amp;ocy;&amp;ncy; &amp;dcy;&amp;lcy;&amp;yacy; &amp;pcy;&amp;rcy;&amp;iecy;&amp;zcy;&amp;iecy;&amp;ncy;&amp;tcy;&amp;acy;&amp;tscy;&amp;icy;&amp;icy;"/>
          <p:cNvPicPr/>
          <p:nvPr/>
        </p:nvPicPr>
        <p:blipFill>
          <a:blip r:embed="rId1"/>
          <a:srcRect l="2869" t="46879" r="49359" b="0"/>
          <a:stretch/>
        </p:blipFill>
        <p:spPr>
          <a:xfrm>
            <a:off x="7000920" y="5066280"/>
            <a:ext cx="2142720" cy="1791360"/>
          </a:xfrm>
          <a:prstGeom prst="rect">
            <a:avLst/>
          </a:prstGeom>
          <a:ln w="0">
            <a:noFill/>
          </a:ln>
          <a:effectLst>
            <a:softEdge rad="112680"/>
          </a:effectLst>
        </p:spPr>
      </p:pic>
      <p:sp>
        <p:nvSpPr>
          <p:cNvPr id="199" name="PlaceHolder 1"/>
          <p:cNvSpPr>
            <a:spLocks noGrp="1"/>
          </p:cNvSpPr>
          <p:nvPr>
            <p:ph type="title"/>
          </p:nvPr>
        </p:nvSpPr>
        <p:spPr>
          <a:xfrm>
            <a:off x="571320" y="285840"/>
            <a:ext cx="8229240" cy="999720"/>
          </a:xfrm>
          <a:prstGeom prst="rect">
            <a:avLst/>
          </a:prstGeom>
          <a:noFill/>
          <a:ln w="0">
            <a:noFill/>
          </a:ln>
        </p:spPr>
        <p:txBody>
          <a:bodyPr anchor="ctr">
            <a:normAutofit fontScale="37000"/>
          </a:bodyPr>
          <a:p>
            <a:pPr algn="ctr">
              <a:lnSpc>
                <a:spcPct val="100000"/>
              </a:lnSpc>
              <a:buNone/>
            </a:pPr>
            <a:br>
              <a:rPr sz="3200"/>
            </a:br>
            <a:br>
              <a:rPr sz="3200"/>
            </a:br>
            <a:r>
              <a:rPr b="1" lang="ru-RU" sz="3200" spc="-1" strike="noStrike">
                <a:solidFill>
                  <a:srgbClr val="000000"/>
                </a:solidFill>
                <a:latin typeface="Times New Roman"/>
              </a:rPr>
              <a:t>        </a:t>
            </a:r>
            <a:br>
              <a:rPr sz="3200"/>
            </a:br>
            <a:r>
              <a:rPr b="1" lang="ru-RU" sz="3200" spc="-1" strike="noStrike">
                <a:solidFill>
                  <a:srgbClr val="c00000"/>
                </a:solidFill>
                <a:latin typeface="Times New Roman"/>
              </a:rPr>
              <a:t>«Снежная королева» на партизанской тропе</a:t>
            </a:r>
            <a:br>
              <a:rPr sz="3200"/>
            </a:br>
            <a:endParaRPr b="0" lang="ru-RU" sz="3200" spc="-1" strike="noStrike">
              <a:solidFill>
                <a:srgbClr val="000000"/>
              </a:solidFill>
              <a:latin typeface="Times New Roman"/>
            </a:endParaRPr>
          </a:p>
        </p:txBody>
      </p:sp>
      <p:sp>
        <p:nvSpPr>
          <p:cNvPr id="200" name="PlaceHolder 2"/>
          <p:cNvSpPr>
            <a:spLocks noGrp="1"/>
          </p:cNvSpPr>
          <p:nvPr>
            <p:ph/>
          </p:nvPr>
        </p:nvSpPr>
        <p:spPr>
          <a:xfrm>
            <a:off x="3286080" y="1600200"/>
            <a:ext cx="5400360" cy="4900320"/>
          </a:xfrm>
          <a:prstGeom prst="rect">
            <a:avLst/>
          </a:prstGeom>
          <a:noFill/>
          <a:ln w="0">
            <a:noFill/>
          </a:ln>
        </p:spPr>
        <p:txBody>
          <a:bodyPr anchor="t">
            <a:normAutofit fontScale="94000"/>
          </a:bodyPr>
          <a:p>
            <a:pPr marL="343080" indent="-343080">
              <a:lnSpc>
                <a:spcPct val="100000"/>
              </a:lnSpc>
              <a:spcBef>
                <a:spcPts val="360"/>
              </a:spcBef>
              <a:buNone/>
              <a:tabLst>
                <a:tab algn="l" pos="0"/>
              </a:tabLst>
            </a:pPr>
            <a:r>
              <a:rPr b="0" lang="ru-RU" sz="1800" spc="-1" strike="noStrike">
                <a:solidFill>
                  <a:srgbClr val="000000"/>
                </a:solidFill>
                <a:latin typeface="Times New Roman"/>
              </a:rPr>
              <a:t>Любе Кулаковой во время Великой Отечественной войны поручили учить партизан ходьбе на лыжах. Она с энтузиазмом взялась за эту нелегкую работу. Обучать людей нужно было быстро и так, чтобы ученики на практике могли применять полученные знания, которые передала им Люба Кулакова, чемпионка Советского Союза. </a:t>
            </a: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r>
              <a:rPr b="0" lang="ru-RU" sz="1800" spc="-1" strike="noStrike">
                <a:solidFill>
                  <a:srgbClr val="000000"/>
                </a:solidFill>
                <a:latin typeface="Times New Roman"/>
              </a:rPr>
              <a:t>Партизаны прекрасно понимали важность задания и всячески помогали своей учительнице. Вскоре отряд встал на лыжи и мог выполнять самые разнообразные и сложные задания. </a:t>
            </a: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r>
              <a:rPr b="0" lang="ru-RU" sz="1800" spc="-1" strike="noStrike">
                <a:solidFill>
                  <a:srgbClr val="000000"/>
                </a:solidFill>
                <a:latin typeface="Times New Roman"/>
              </a:rPr>
              <a:t>Любу постигла та же участь, что и Володю Мягкова, — она тоже отважно сражалась и погибла в неравном бою. </a:t>
            </a: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r>
              <a:rPr b="0" lang="ru-RU" sz="1800" spc="-1" strike="noStrike">
                <a:solidFill>
                  <a:srgbClr val="000000"/>
                </a:solidFill>
                <a:latin typeface="Times New Roman"/>
              </a:rPr>
              <a:t>В Москве на стадионе «Сталинец» Любе Кулаковой поставлен памятник, изображающий ее в  солдатском полушубке, </a:t>
            </a: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r>
              <a:rPr b="0" lang="ru-RU" sz="1800" spc="-1" strike="noStrike">
                <a:solidFill>
                  <a:srgbClr val="000000"/>
                </a:solidFill>
                <a:latin typeface="Times New Roman"/>
              </a:rPr>
              <a:t>с автоматом в руках.</a:t>
            </a: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endParaRPr b="0" lang="ru-RU" sz="1800" spc="-1" strike="noStrike">
              <a:solidFill>
                <a:srgbClr val="000000"/>
              </a:solidFill>
              <a:latin typeface="Times New Roman"/>
            </a:endParaRPr>
          </a:p>
        </p:txBody>
      </p:sp>
      <p:pic>
        <p:nvPicPr>
          <p:cNvPr id="201" name="Рисунок 3" descr="http://www.olimpicblog.ru/wp-content/uploads/2011/05/Kulakova-244x300.jpg">
            <a:hlinkClick r:id="rId2"/>
          </p:cNvPr>
          <p:cNvPicPr/>
          <p:nvPr/>
        </p:nvPicPr>
        <p:blipFill>
          <a:blip r:embed="rId3"/>
          <a:stretch/>
        </p:blipFill>
        <p:spPr>
          <a:xfrm>
            <a:off x="714240" y="1571760"/>
            <a:ext cx="2323800" cy="2857320"/>
          </a:xfrm>
          <a:prstGeom prst="rect">
            <a:avLst/>
          </a:prstGeom>
          <a:ln w="57150">
            <a:solidFill>
              <a:srgbClr val="c00000"/>
            </a:solidFill>
            <a:miter/>
          </a:ln>
        </p:spPr>
      </p:pic>
      <p:pic>
        <p:nvPicPr>
          <p:cNvPr id="202" name="Рисунок 4" descr="http://www.olimpicblog.ru/wp-content/uploads/2011/05/lyubovy-300x267.jpg">
            <a:hlinkClick r:id="rId4"/>
          </p:cNvPr>
          <p:cNvPicPr/>
          <p:nvPr/>
        </p:nvPicPr>
        <p:blipFill>
          <a:blip r:embed="rId5"/>
          <a:stretch/>
        </p:blipFill>
        <p:spPr>
          <a:xfrm>
            <a:off x="642960" y="4643280"/>
            <a:ext cx="2356920" cy="1828440"/>
          </a:xfrm>
          <a:prstGeom prst="rect">
            <a:avLst/>
          </a:prstGeom>
          <a:ln w="9525">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title"/>
          </p:nvPr>
        </p:nvSpPr>
        <p:spPr>
          <a:xfrm>
            <a:off x="285840" y="928800"/>
            <a:ext cx="8357760" cy="4428720"/>
          </a:xfrm>
          <a:prstGeom prst="rect">
            <a:avLst/>
          </a:prstGeom>
          <a:noFill/>
          <a:ln w="0">
            <a:noFill/>
          </a:ln>
        </p:spPr>
        <p:txBody>
          <a:bodyPr anchor="ctr">
            <a:normAutofit/>
          </a:bodyPr>
          <a:p>
            <a:pPr>
              <a:lnSpc>
                <a:spcPct val="100000"/>
              </a:lnSpc>
              <a:buNone/>
            </a:pPr>
            <a:r>
              <a:rPr b="0" lang="ru-RU" sz="2000" spc="-1" strike="noStrike">
                <a:solidFill>
                  <a:srgbClr val="000000"/>
                </a:solidFill>
                <a:latin typeface="Times New Roman"/>
              </a:rPr>
              <a:t>Москве на стадионе «Сталинец» Любе Кулаковой поставлен памятник, изображающий ее в  солдатском полушубке,  </a:t>
            </a:r>
            <a:br>
              <a:rPr sz="2000"/>
            </a:br>
            <a:r>
              <a:rPr b="0" lang="ru-RU" sz="2000" spc="-1" strike="noStrike">
                <a:solidFill>
                  <a:srgbClr val="000000"/>
                </a:solidFill>
                <a:latin typeface="Times New Roman"/>
              </a:rPr>
              <a:t>с лыжами в руках.</a:t>
            </a:r>
            <a:br>
              <a:rPr sz="2000"/>
            </a:br>
            <a:br>
              <a:rPr sz="2000"/>
            </a:br>
            <a:br>
              <a:rPr sz="2000"/>
            </a:br>
            <a:r>
              <a:rPr b="0" lang="ru-RU" sz="2000" spc="-1" strike="noStrike">
                <a:solidFill>
                  <a:srgbClr val="000000"/>
                </a:solidFill>
                <a:latin typeface="Times New Roman"/>
              </a:rPr>
              <a:t>Памятник Л.И. Kулаковой был установлен </a:t>
            </a:r>
            <a:br>
              <a:rPr sz="2000"/>
            </a:br>
            <a:r>
              <a:rPr b="0" lang="ru-RU" sz="2000" spc="-1" strike="noStrike">
                <a:solidFill>
                  <a:srgbClr val="000000"/>
                </a:solidFill>
                <a:latin typeface="Times New Roman"/>
              </a:rPr>
              <a:t>у южной трибуны стадиона "Локомотив". </a:t>
            </a:r>
            <a:br>
              <a:rPr sz="2000"/>
            </a:br>
            <a:r>
              <a:rPr b="0" lang="ru-RU" sz="2000" spc="-1" strike="noStrike">
                <a:solidFill>
                  <a:srgbClr val="000000"/>
                </a:solidFill>
                <a:latin typeface="Times New Roman"/>
              </a:rPr>
              <a:t>Недавно памятник был перенесен и теперь </a:t>
            </a:r>
            <a:br>
              <a:rPr sz="2000"/>
            </a:br>
            <a:r>
              <a:rPr b="0" lang="ru-RU" sz="2000" spc="-1" strike="noStrike">
                <a:solidFill>
                  <a:srgbClr val="000000"/>
                </a:solidFill>
                <a:latin typeface="Times New Roman"/>
              </a:rPr>
              <a:t>располагается рядом с другим памятным </a:t>
            </a:r>
            <a:br>
              <a:rPr sz="2000"/>
            </a:br>
            <a:r>
              <a:rPr b="0" lang="ru-RU" sz="2000" spc="-1" strike="noStrike">
                <a:solidFill>
                  <a:srgbClr val="000000"/>
                </a:solidFill>
                <a:latin typeface="Times New Roman"/>
              </a:rPr>
              <a:t>знаком - спортсменам–железнодорожникам, </a:t>
            </a:r>
            <a:br>
              <a:rPr sz="2000"/>
            </a:br>
            <a:r>
              <a:rPr b="0" lang="ru-RU" sz="2000" spc="-1" strike="noStrike">
                <a:solidFill>
                  <a:srgbClr val="000000"/>
                </a:solidFill>
                <a:latin typeface="Times New Roman"/>
              </a:rPr>
              <a:t>погибшим в боях за нашу </a:t>
            </a:r>
            <a:br>
              <a:rPr sz="2000"/>
            </a:br>
            <a:r>
              <a:rPr b="0" lang="ru-RU" sz="2000" spc="-1" strike="noStrike">
                <a:solidFill>
                  <a:srgbClr val="000000"/>
                </a:solidFill>
                <a:latin typeface="Times New Roman"/>
              </a:rPr>
              <a:t>в годы Великой Отечественной войны.</a:t>
            </a:r>
            <a:endParaRPr b="0" lang="ru-RU" sz="2000" spc="-1" strike="noStrike">
              <a:solidFill>
                <a:srgbClr val="000000"/>
              </a:solidFill>
              <a:latin typeface="Times New Roman"/>
            </a:endParaRPr>
          </a:p>
        </p:txBody>
      </p:sp>
      <p:sp>
        <p:nvSpPr>
          <p:cNvPr id="204" name="TextBox 5"/>
          <p:cNvSpPr/>
          <p:nvPr/>
        </p:nvSpPr>
        <p:spPr>
          <a:xfrm>
            <a:off x="3071880" y="785880"/>
            <a:ext cx="6738120" cy="577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ru-RU" sz="3200" spc="-1" strike="noStrike">
                <a:solidFill>
                  <a:srgbClr val="c00000"/>
                </a:solidFill>
                <a:latin typeface="Times New Roman"/>
              </a:rPr>
              <a:t>Памятник Любови Кулаковой</a:t>
            </a:r>
            <a:endParaRPr b="0" lang="ru-RU" sz="3200" spc="-1" strike="noStrike">
              <a:latin typeface="Arial"/>
            </a:endParaRPr>
          </a:p>
        </p:txBody>
      </p:sp>
      <p:pic>
        <p:nvPicPr>
          <p:cNvPr id="205" name="Picture 3" descr="C:\Users\Пользователь\Desktop\2642.jpeg"/>
          <p:cNvPicPr/>
          <p:nvPr/>
        </p:nvPicPr>
        <p:blipFill>
          <a:blip r:embed="rId1"/>
          <a:stretch/>
        </p:blipFill>
        <p:spPr>
          <a:xfrm>
            <a:off x="5429160" y="1857240"/>
            <a:ext cx="3507120" cy="4676400"/>
          </a:xfrm>
          <a:prstGeom prst="rect">
            <a:avLst/>
          </a:prstGeom>
          <a:ln w="0">
            <a:noFill/>
          </a:ln>
          <a:effectLst>
            <a:softEdge rad="112680"/>
          </a:effectLst>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6" name="Picture 2" descr="&amp;Icy;&amp;scy;&amp;tcy;&amp;ocy;&amp;rcy;&amp;icy;&amp;yacy; &amp;fcy;&amp;ocy;&amp;ncy; &amp;dcy;&amp;lcy;&amp;yacy; &amp;pcy;&amp;rcy;&amp;iecy;&amp;zcy;&amp;iecy;&amp;ncy;&amp;tcy;&amp;acy;&amp;tscy;&amp;icy;&amp;icy;"/>
          <p:cNvPicPr/>
          <p:nvPr/>
        </p:nvPicPr>
        <p:blipFill>
          <a:blip r:embed="rId1"/>
          <a:srcRect l="2869" t="46879" r="49359" b="0"/>
          <a:stretch/>
        </p:blipFill>
        <p:spPr>
          <a:xfrm>
            <a:off x="6786720" y="4857840"/>
            <a:ext cx="2142720" cy="1791360"/>
          </a:xfrm>
          <a:prstGeom prst="rect">
            <a:avLst/>
          </a:prstGeom>
          <a:ln w="0">
            <a:noFill/>
          </a:ln>
          <a:effectLst>
            <a:softEdge rad="112680"/>
          </a:effectLst>
        </p:spPr>
      </p:pic>
      <p:sp>
        <p:nvSpPr>
          <p:cNvPr id="207" name="PlaceHolder 1"/>
          <p:cNvSpPr>
            <a:spLocks noGrp="1"/>
          </p:cNvSpPr>
          <p:nvPr>
            <p:ph type="title"/>
          </p:nvPr>
        </p:nvSpPr>
        <p:spPr>
          <a:xfrm>
            <a:off x="457200" y="714240"/>
            <a:ext cx="8229240" cy="703080"/>
          </a:xfrm>
          <a:prstGeom prst="rect">
            <a:avLst/>
          </a:prstGeom>
          <a:noFill/>
          <a:ln w="0">
            <a:noFill/>
          </a:ln>
        </p:spPr>
        <p:txBody>
          <a:bodyPr anchor="ctr">
            <a:noAutofit/>
          </a:bodyPr>
          <a:p>
            <a:pPr algn="ctr">
              <a:lnSpc>
                <a:spcPct val="100000"/>
              </a:lnSpc>
              <a:buNone/>
            </a:pPr>
            <a:r>
              <a:rPr b="1" lang="ru-RU" sz="3200" spc="-1" strike="noStrike" u="sng">
                <a:solidFill>
                  <a:srgbClr val="7a0000"/>
                </a:solidFill>
                <a:uFillTx/>
                <a:latin typeface="Times New Roman"/>
                <a:hlinkClick r:id="rId2"/>
              </a:rPr>
              <a:t>Литуев</a:t>
            </a:r>
            <a:r>
              <a:rPr b="1" lang="ru-RU" sz="3200" spc="-1" strike="noStrike" u="sng">
                <a:solidFill>
                  <a:srgbClr val="7a0000"/>
                </a:solidFill>
                <a:uFillTx/>
                <a:latin typeface="Times New Roman"/>
                <a:hlinkClick r:id="rId3"/>
              </a:rPr>
              <a:t> Юрий Николаевич</a:t>
            </a:r>
            <a:endParaRPr b="0" lang="ru-RU" sz="3200" spc="-1" strike="noStrike">
              <a:solidFill>
                <a:srgbClr val="000000"/>
              </a:solidFill>
              <a:latin typeface="Times New Roman"/>
            </a:endParaRPr>
          </a:p>
        </p:txBody>
      </p:sp>
      <p:sp>
        <p:nvSpPr>
          <p:cNvPr id="208" name="PlaceHolder 2"/>
          <p:cNvSpPr>
            <a:spLocks noGrp="1"/>
          </p:cNvSpPr>
          <p:nvPr>
            <p:ph/>
          </p:nvPr>
        </p:nvSpPr>
        <p:spPr>
          <a:xfrm>
            <a:off x="2714760" y="1600200"/>
            <a:ext cx="5857560" cy="4525560"/>
          </a:xfrm>
          <a:prstGeom prst="rect">
            <a:avLst/>
          </a:prstGeom>
          <a:noFill/>
          <a:ln w="0">
            <a:noFill/>
          </a:ln>
        </p:spPr>
        <p:txBody>
          <a:bodyPr anchor="t">
            <a:normAutofit fontScale="77000"/>
          </a:bodyPr>
          <a:p>
            <a:pPr marL="343080" indent="-343080">
              <a:lnSpc>
                <a:spcPct val="100000"/>
              </a:lnSpc>
              <a:spcBef>
                <a:spcPts val="479"/>
              </a:spcBef>
              <a:buNone/>
              <a:tabLst>
                <a:tab algn="l" pos="0"/>
              </a:tabLst>
            </a:pPr>
            <a:r>
              <a:rPr b="0" lang="ru-RU" sz="2400" spc="-1" strike="noStrike">
                <a:solidFill>
                  <a:srgbClr val="000000"/>
                </a:solidFill>
                <a:latin typeface="Times New Roman"/>
              </a:rPr>
              <a:t>  </a:t>
            </a:r>
            <a:r>
              <a:rPr b="0" lang="ru-RU" sz="2400" spc="-1" strike="noStrike">
                <a:solidFill>
                  <a:srgbClr val="000000"/>
                </a:solidFill>
                <a:latin typeface="Times New Roman"/>
              </a:rPr>
              <a:t>У Юрия Литуева наряду с многочисленными медалями, завоеванными в спортивных баталиях, были и боевые награды. Особенно памятна одна из них – орден Красной Звезды. Однажды во время сражения гитлеровцы неожиданно ввели в бой свежие резервы – несколько танков. Они рассчитывали на панику среди наших солдат.</a:t>
            </a:r>
            <a:br>
              <a:rPr sz="2400"/>
            </a:br>
            <a:r>
              <a:rPr b="0" lang="ru-RU" sz="2400" spc="-1" strike="noStrike">
                <a:solidFill>
                  <a:srgbClr val="000000"/>
                </a:solidFill>
                <a:latin typeface="Times New Roman"/>
              </a:rPr>
              <a:t>Одним из первых, кто быстро сориентировался и открыл огонь по бронированным машинам, был 19-летний командир батареи Юрий Литуев. Метким выстрелом из противотанкового орудия он уничтожил фашистский танк. Постарались и другие бойцы. Немцы с потерями отступили. Немало и других славных страниц вписал совсем юный офицер Литуев в боевую летопись Великой Отечественной.</a:t>
            </a:r>
            <a:endParaRPr b="0" lang="ru-RU" sz="2400" spc="-1" strike="noStrike">
              <a:solidFill>
                <a:srgbClr val="000000"/>
              </a:solidFill>
              <a:latin typeface="Times New Roman"/>
            </a:endParaRPr>
          </a:p>
        </p:txBody>
      </p:sp>
      <p:pic>
        <p:nvPicPr>
          <p:cNvPr id="209" name="Рисунок 3" descr="http://ped-kopilka.ru/upload/blogs/23207_c6c2c3883558245e396d479c3347bb21.png.jpg"/>
          <p:cNvPicPr/>
          <p:nvPr/>
        </p:nvPicPr>
        <p:blipFill>
          <a:blip r:embed="rId4"/>
          <a:stretch/>
        </p:blipFill>
        <p:spPr>
          <a:xfrm>
            <a:off x="285840" y="2143080"/>
            <a:ext cx="2642760" cy="3571560"/>
          </a:xfrm>
          <a:prstGeom prst="rect">
            <a:avLst/>
          </a:prstGeom>
          <a:ln w="57150">
            <a:solidFill>
              <a:srgbClr val="c00000"/>
            </a:solidFill>
            <a:miter/>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0" name="Picture 2" descr="&amp;Icy;&amp;scy;&amp;tcy;&amp;ocy;&amp;rcy;&amp;icy;&amp;yacy; &amp;fcy;&amp;ocy;&amp;ncy; &amp;dcy;&amp;lcy;&amp;yacy; &amp;pcy;&amp;rcy;&amp;iecy;&amp;zcy;&amp;iecy;&amp;ncy;&amp;tcy;&amp;acy;&amp;tscy;&amp;icy;&amp;icy;"/>
          <p:cNvPicPr/>
          <p:nvPr/>
        </p:nvPicPr>
        <p:blipFill>
          <a:blip r:embed="rId1"/>
          <a:srcRect l="2869" t="46879" r="49359" b="0"/>
          <a:stretch/>
        </p:blipFill>
        <p:spPr>
          <a:xfrm>
            <a:off x="6786720" y="4857840"/>
            <a:ext cx="2142720" cy="1791360"/>
          </a:xfrm>
          <a:prstGeom prst="rect">
            <a:avLst/>
          </a:prstGeom>
          <a:ln w="0">
            <a:noFill/>
          </a:ln>
          <a:effectLst>
            <a:softEdge rad="112680"/>
          </a:effectLst>
        </p:spPr>
      </p:pic>
      <p:sp>
        <p:nvSpPr>
          <p:cNvPr id="211" name="PlaceHolder 1"/>
          <p:cNvSpPr>
            <a:spLocks noGrp="1"/>
          </p:cNvSpPr>
          <p:nvPr>
            <p:ph type="title"/>
          </p:nvPr>
        </p:nvSpPr>
        <p:spPr>
          <a:xfrm>
            <a:off x="457200" y="571320"/>
            <a:ext cx="8229240" cy="845640"/>
          </a:xfrm>
          <a:prstGeom prst="rect">
            <a:avLst/>
          </a:prstGeom>
          <a:noFill/>
          <a:ln w="0">
            <a:noFill/>
          </a:ln>
        </p:spPr>
        <p:txBody>
          <a:bodyPr anchor="ctr">
            <a:normAutofit/>
          </a:bodyPr>
          <a:p>
            <a:pPr algn="ctr">
              <a:lnSpc>
                <a:spcPct val="100000"/>
              </a:lnSpc>
              <a:buNone/>
            </a:pPr>
            <a:r>
              <a:rPr b="1" lang="ru-RU" sz="3200" spc="-1" strike="noStrike">
                <a:solidFill>
                  <a:srgbClr val="c00000"/>
                </a:solidFill>
                <a:latin typeface="Times New Roman"/>
              </a:rPr>
              <a:t>                    </a:t>
            </a:r>
            <a:r>
              <a:rPr b="1" lang="ru-RU" sz="3200" spc="-1" strike="noStrike">
                <a:solidFill>
                  <a:srgbClr val="c00000"/>
                </a:solidFill>
                <a:latin typeface="Times New Roman"/>
              </a:rPr>
              <a:t>Анатолий Капчинский</a:t>
            </a:r>
            <a:endParaRPr b="0" lang="ru-RU" sz="3200" spc="-1" strike="noStrike">
              <a:solidFill>
                <a:srgbClr val="000000"/>
              </a:solidFill>
              <a:latin typeface="Times New Roman"/>
            </a:endParaRPr>
          </a:p>
        </p:txBody>
      </p:sp>
      <p:sp>
        <p:nvSpPr>
          <p:cNvPr id="212" name="PlaceHolder 2"/>
          <p:cNvSpPr>
            <a:spLocks noGrp="1"/>
          </p:cNvSpPr>
          <p:nvPr>
            <p:ph/>
          </p:nvPr>
        </p:nvSpPr>
        <p:spPr>
          <a:xfrm>
            <a:off x="2786040" y="1357200"/>
            <a:ext cx="5900400" cy="4768560"/>
          </a:xfrm>
          <a:prstGeom prst="rect">
            <a:avLst/>
          </a:prstGeom>
          <a:noFill/>
          <a:ln w="0">
            <a:noFill/>
          </a:ln>
        </p:spPr>
        <p:txBody>
          <a:bodyPr anchor="t">
            <a:noAutofit/>
          </a:bodyPr>
          <a:p>
            <a:pPr marL="343080" indent="-343080">
              <a:lnSpc>
                <a:spcPct val="100000"/>
              </a:lnSpc>
              <a:spcBef>
                <a:spcPts val="320"/>
              </a:spcBef>
              <a:buNone/>
              <a:tabLst>
                <a:tab algn="l" pos="0"/>
              </a:tabLst>
            </a:pPr>
            <a:r>
              <a:rPr b="0" lang="ru-RU" sz="1600" spc="-1" strike="noStrike">
                <a:solidFill>
                  <a:srgbClr val="000000"/>
                </a:solidFill>
                <a:latin typeface="Times New Roman"/>
              </a:rPr>
              <a:t>На следующий день после объявления войны знаменитый конькобежец, рекордсмен СССР Анатолий Капчинский, как и миллионы его сверстников, уже был в военкомате. Но ему отказали. Инженеров-железнодорожников добровольцами в армию не брали. </a:t>
            </a:r>
            <a:br>
              <a:rPr sz="1600"/>
            </a:br>
            <a:r>
              <a:rPr b="0" lang="ru-RU" sz="1600" spc="-1" strike="noStrike">
                <a:solidFill>
                  <a:srgbClr val="000000"/>
                </a:solidFill>
                <a:latin typeface="Times New Roman"/>
              </a:rPr>
              <a:t>Однако он узнал, что в Москве на стадионе «Динамо» набирали добровольцев в Отдельную мотострелковую бригаду особого назначения – ОМСБОН НКВД СССР. Весь цвет большого спорта собрался там. Бойцы ОМСБОНа готовились для действий в составе небольших групп в тылу врага, а также для борьбы с фашистскими диверсантами в тылу советских войск.</a:t>
            </a:r>
            <a:br>
              <a:rPr sz="1600"/>
            </a:br>
            <a:r>
              <a:rPr b="0" lang="ru-RU" sz="1600" spc="-1" strike="noStrike">
                <a:solidFill>
                  <a:srgbClr val="c00000"/>
                </a:solidFill>
                <a:latin typeface="Times New Roman"/>
              </a:rPr>
              <a:t>В 1942 году в одном из боев под Киевом Анатолий Капчинский погиб, пробитый восемнадцатью пулеметными пулями. Указом Президиума Верховного Совета СССР от 16 июня 1944 года за храбрость, мужество и самопожертвование в бою он посмертно был награжден орденом Отечественной войны I степени.</a:t>
            </a:r>
            <a:br>
              <a:rPr sz="1600"/>
            </a:br>
            <a:endParaRPr b="0" lang="ru-RU" sz="1600" spc="-1" strike="noStrike">
              <a:solidFill>
                <a:srgbClr val="000000"/>
              </a:solidFill>
              <a:latin typeface="Times New Roman"/>
            </a:endParaRPr>
          </a:p>
        </p:txBody>
      </p:sp>
      <p:pic>
        <p:nvPicPr>
          <p:cNvPr id="213" name="Рисунок 3" descr="http://ped-kopilka.ru/upload/blogs/23207_bbbc737ebb204559b2164603ca41d5a4.png.jpg"/>
          <p:cNvPicPr/>
          <p:nvPr/>
        </p:nvPicPr>
        <p:blipFill>
          <a:blip r:embed="rId2"/>
          <a:stretch/>
        </p:blipFill>
        <p:spPr>
          <a:xfrm>
            <a:off x="357120" y="1643040"/>
            <a:ext cx="2356920" cy="3357360"/>
          </a:xfrm>
          <a:prstGeom prst="rect">
            <a:avLst/>
          </a:prstGeom>
          <a:ln w="57150">
            <a:solidFill>
              <a:srgbClr val="c00000"/>
            </a:solidFill>
            <a:miter/>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4" name="Picture 4" descr="трактор"/>
          <p:cNvPicPr/>
          <p:nvPr/>
        </p:nvPicPr>
        <p:blipFill>
          <a:blip r:embed="rId1"/>
          <a:stretch/>
        </p:blipFill>
        <p:spPr>
          <a:xfrm>
            <a:off x="2286000" y="2071800"/>
            <a:ext cx="5447520" cy="3142800"/>
          </a:xfrm>
          <a:prstGeom prst="rect">
            <a:avLst/>
          </a:prstGeom>
          <a:ln w="0">
            <a:noFill/>
          </a:ln>
          <a:effectLst>
            <a:softEdge rad="112680"/>
          </a:effectLst>
        </p:spPr>
      </p:pic>
      <p:sp>
        <p:nvSpPr>
          <p:cNvPr id="215" name="PlaceHolder 1"/>
          <p:cNvSpPr>
            <a:spLocks noGrp="1"/>
          </p:cNvSpPr>
          <p:nvPr>
            <p:ph type="title"/>
          </p:nvPr>
        </p:nvSpPr>
        <p:spPr>
          <a:xfrm>
            <a:off x="685800" y="1428840"/>
            <a:ext cx="7772040" cy="642600"/>
          </a:xfrm>
          <a:prstGeom prst="rect">
            <a:avLst/>
          </a:prstGeom>
          <a:noFill/>
          <a:ln w="0">
            <a:noFill/>
          </a:ln>
        </p:spPr>
        <p:txBody>
          <a:bodyPr anchor="ctr">
            <a:normAutofit/>
          </a:bodyPr>
          <a:p>
            <a:pPr algn="ctr">
              <a:lnSpc>
                <a:spcPct val="100000"/>
              </a:lnSpc>
              <a:buNone/>
            </a:pPr>
            <a:r>
              <a:rPr b="1" lang="ru-RU" sz="3200" spc="-1" strike="noStrike">
                <a:solidFill>
                  <a:srgbClr val="c00000"/>
                </a:solidFill>
                <a:latin typeface="Times New Roman"/>
              </a:rPr>
              <a:t>              </a:t>
            </a:r>
            <a:r>
              <a:rPr b="1" lang="ru-RU" sz="3200" spc="-1" strike="noStrike">
                <a:solidFill>
                  <a:srgbClr val="c00000"/>
                </a:solidFill>
                <a:latin typeface="Times New Roman"/>
              </a:rPr>
              <a:t>«Трактор»  Сталинград</a:t>
            </a:r>
            <a:endParaRPr b="0" lang="ru-RU" sz="3200" spc="-1" strike="noStrike">
              <a:solidFill>
                <a:srgbClr val="000000"/>
              </a:solidFill>
              <a:latin typeface="Times New Roman"/>
            </a:endParaRPr>
          </a:p>
        </p:txBody>
      </p:sp>
      <p:sp>
        <p:nvSpPr>
          <p:cNvPr id="216" name="PlaceHolder 2"/>
          <p:cNvSpPr>
            <a:spLocks noGrp="1"/>
          </p:cNvSpPr>
          <p:nvPr>
            <p:ph type="subTitle"/>
          </p:nvPr>
        </p:nvSpPr>
        <p:spPr>
          <a:xfrm>
            <a:off x="285840" y="5143680"/>
            <a:ext cx="8643600" cy="1285560"/>
          </a:xfrm>
          <a:prstGeom prst="rect">
            <a:avLst/>
          </a:prstGeom>
          <a:noFill/>
          <a:ln w="0">
            <a:noFill/>
          </a:ln>
        </p:spPr>
        <p:txBody>
          <a:bodyPr anchor="t">
            <a:normAutofit/>
          </a:bodyPr>
          <a:p>
            <a:pPr algn="ctr">
              <a:lnSpc>
                <a:spcPct val="100000"/>
              </a:lnSpc>
              <a:spcBef>
                <a:spcPts val="380"/>
              </a:spcBef>
              <a:buNone/>
              <a:tabLst>
                <a:tab algn="l" pos="0"/>
              </a:tabLst>
            </a:pPr>
            <a:r>
              <a:rPr b="0" lang="ru-RU" sz="1900" spc="-1" strike="noStrike">
                <a:solidFill>
                  <a:srgbClr val="1e1c11"/>
                </a:solidFill>
                <a:latin typeface="Times New Roman"/>
              </a:rPr>
              <a:t>Все мастера футбола за совершенные подвиги в Сталинградской битве награждены орденами и медалями. Игрок команды “Трактор” Александр Райкунов за выдающиеся подвиги был удостоен звания Героя Советского Союза.</a:t>
            </a:r>
            <a:endParaRPr b="0" lang="ru-RU" sz="1900" spc="-1" strike="noStrike">
              <a:latin typeface="Arial"/>
            </a:endParaRPr>
          </a:p>
          <a:p>
            <a:pPr algn="ctr">
              <a:lnSpc>
                <a:spcPct val="100000"/>
              </a:lnSpc>
              <a:spcBef>
                <a:spcPts val="641"/>
              </a:spcBef>
              <a:buNone/>
              <a:tabLst>
                <a:tab algn="l" pos="0"/>
              </a:tabLst>
            </a:pPr>
            <a:endParaRPr b="0" lang="ru-RU" sz="3200" spc="-1" strike="noStrike">
              <a:latin typeface="Arial"/>
            </a:endParaRPr>
          </a:p>
        </p:txBody>
      </p:sp>
      <p:sp>
        <p:nvSpPr>
          <p:cNvPr id="217" name="Rectangle 1"/>
          <p:cNvSpPr/>
          <p:nvPr/>
        </p:nvSpPr>
        <p:spPr>
          <a:xfrm>
            <a:off x="-2230920" y="106920"/>
            <a:ext cx="13605840" cy="243000"/>
          </a:xfrm>
          <a:prstGeom prst="rect">
            <a:avLst/>
          </a:prstGeom>
          <a:noFill/>
          <a:ln w="9525">
            <a:noFill/>
          </a:ln>
        </p:spPr>
        <p:style>
          <a:lnRef idx="0"/>
          <a:fillRef idx="0"/>
          <a:effectRef idx="0"/>
          <a:fontRef idx="minor"/>
        </p:style>
        <p:txBody>
          <a:bodyPr numCol="1" spcCol="0" wrap="none" anchor="ctr">
            <a:spAutoFit/>
          </a:bodyPr>
          <a:p>
            <a:pPr>
              <a:lnSpc>
                <a:spcPct val="100000"/>
              </a:lnSpc>
              <a:buNone/>
              <a:tabLst>
                <a:tab algn="l" pos="0"/>
              </a:tabLst>
            </a:pPr>
            <a:r>
              <a:rPr b="0" lang="ru-RU" sz="1000" spc="-1" strike="noStrike">
                <a:solidFill>
                  <a:srgbClr val="333333"/>
                </a:solidFill>
                <a:latin typeface="Arial"/>
                <a:ea typeface="Times New Roman"/>
              </a:rPr>
              <a:t>Все мастера футбола за совершенные подвиги в Сталинградской битве награждены орденами и медалями. Игрок команды </a:t>
            </a:r>
            <a:r>
              <a:rPr b="0" lang="ru-RU" sz="1000" spc="-1" strike="noStrike">
                <a:solidFill>
                  <a:srgbClr val="333333"/>
                </a:solidFill>
                <a:latin typeface="Calibri"/>
                <a:ea typeface="Times New Roman"/>
              </a:rPr>
              <a:t>“</a:t>
            </a:r>
            <a:r>
              <a:rPr b="0" lang="ru-RU" sz="1000" spc="-1" strike="noStrike">
                <a:solidFill>
                  <a:srgbClr val="333333"/>
                </a:solidFill>
                <a:latin typeface="Arial"/>
                <a:ea typeface="Times New Roman"/>
              </a:rPr>
              <a:t>Трактор</a:t>
            </a:r>
            <a:r>
              <a:rPr b="0" lang="ru-RU" sz="1000" spc="-1" strike="noStrike">
                <a:solidFill>
                  <a:srgbClr val="333333"/>
                </a:solidFill>
                <a:latin typeface="Calibri"/>
                <a:ea typeface="Times New Roman"/>
              </a:rPr>
              <a:t>”</a:t>
            </a:r>
            <a:r>
              <a:rPr b="0" lang="ru-RU" sz="1000" spc="-1" strike="noStrike">
                <a:solidFill>
                  <a:srgbClr val="333333"/>
                </a:solidFill>
                <a:latin typeface="Arial"/>
                <a:ea typeface="Times New Roman"/>
              </a:rPr>
              <a:t> Александр Райкунов за выдающиеся подвиги был удостоен звания Героя Советского Союза.</a:t>
            </a:r>
            <a:endParaRPr b="0" lang="ru-RU" sz="1000" spc="-1" strike="noStrike">
              <a:latin typeface="Arial"/>
            </a:endParaRPr>
          </a:p>
        </p:txBody>
      </p:sp>
      <p:sp>
        <p:nvSpPr>
          <p:cNvPr id="218" name="Rectangle 2"/>
          <p:cNvSpPr/>
          <p:nvPr/>
        </p:nvSpPr>
        <p:spPr>
          <a:xfrm>
            <a:off x="-2230920" y="106920"/>
            <a:ext cx="13605840" cy="243000"/>
          </a:xfrm>
          <a:prstGeom prst="rect">
            <a:avLst/>
          </a:prstGeom>
          <a:noFill/>
          <a:ln w="9525">
            <a:noFill/>
          </a:ln>
        </p:spPr>
        <p:style>
          <a:lnRef idx="0"/>
          <a:fillRef idx="0"/>
          <a:effectRef idx="0"/>
          <a:fontRef idx="minor"/>
        </p:style>
        <p:txBody>
          <a:bodyPr numCol="1" spcCol="0" wrap="none" anchor="ctr">
            <a:spAutoFit/>
          </a:bodyPr>
          <a:p>
            <a:pPr>
              <a:lnSpc>
                <a:spcPct val="100000"/>
              </a:lnSpc>
              <a:buNone/>
              <a:tabLst>
                <a:tab algn="l" pos="0"/>
              </a:tabLst>
            </a:pPr>
            <a:r>
              <a:rPr b="0" lang="ru-RU" sz="1000" spc="-1" strike="noStrike">
                <a:solidFill>
                  <a:srgbClr val="333333"/>
                </a:solidFill>
                <a:latin typeface="Arial"/>
                <a:ea typeface="Times New Roman"/>
              </a:rPr>
              <a:t>Все мастера футбола за совершенные подвиги в Сталинградской битве награждены орденами и медалями. Игрок команды </a:t>
            </a:r>
            <a:r>
              <a:rPr b="0" lang="ru-RU" sz="1000" spc="-1" strike="noStrike">
                <a:solidFill>
                  <a:srgbClr val="333333"/>
                </a:solidFill>
                <a:latin typeface="Calibri"/>
                <a:ea typeface="Times New Roman"/>
              </a:rPr>
              <a:t>“</a:t>
            </a:r>
            <a:r>
              <a:rPr b="0" lang="ru-RU" sz="1000" spc="-1" strike="noStrike">
                <a:solidFill>
                  <a:srgbClr val="333333"/>
                </a:solidFill>
                <a:latin typeface="Arial"/>
                <a:ea typeface="Times New Roman"/>
              </a:rPr>
              <a:t>Трактор</a:t>
            </a:r>
            <a:r>
              <a:rPr b="0" lang="ru-RU" sz="1000" spc="-1" strike="noStrike">
                <a:solidFill>
                  <a:srgbClr val="333333"/>
                </a:solidFill>
                <a:latin typeface="Calibri"/>
                <a:ea typeface="Times New Roman"/>
              </a:rPr>
              <a:t>”</a:t>
            </a:r>
            <a:r>
              <a:rPr b="0" lang="ru-RU" sz="1000" spc="-1" strike="noStrike">
                <a:solidFill>
                  <a:srgbClr val="333333"/>
                </a:solidFill>
                <a:latin typeface="Arial"/>
                <a:ea typeface="Times New Roman"/>
              </a:rPr>
              <a:t> Александр Райкунов за выдающиеся подвиги был удостоен звания Героя Советского Союза.</a:t>
            </a:r>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9" name="Picture 2" descr="&amp;Icy;&amp;scy;&amp;tcy;&amp;ocy;&amp;rcy;&amp;icy;&amp;yacy; &amp;fcy;&amp;ocy;&amp;ncy; &amp;dcy;&amp;lcy;&amp;yacy; &amp;pcy;&amp;rcy;&amp;iecy;&amp;zcy;&amp;iecy;&amp;ncy;&amp;tcy;&amp;acy;&amp;tscy;&amp;icy;&amp;icy;"/>
          <p:cNvPicPr/>
          <p:nvPr/>
        </p:nvPicPr>
        <p:blipFill>
          <a:blip r:embed="rId1"/>
          <a:srcRect l="2869" t="46879" r="49359" b="0"/>
          <a:stretch/>
        </p:blipFill>
        <p:spPr>
          <a:xfrm>
            <a:off x="7143840" y="5156280"/>
            <a:ext cx="1785600" cy="1492920"/>
          </a:xfrm>
          <a:prstGeom prst="rect">
            <a:avLst/>
          </a:prstGeom>
          <a:ln w="0">
            <a:noFill/>
          </a:ln>
          <a:effectLst>
            <a:softEdge rad="112680"/>
          </a:effectLst>
        </p:spPr>
      </p:pic>
      <p:sp>
        <p:nvSpPr>
          <p:cNvPr id="220" name="PlaceHolder 1"/>
          <p:cNvSpPr>
            <a:spLocks noGrp="1"/>
          </p:cNvSpPr>
          <p:nvPr>
            <p:ph type="title"/>
          </p:nvPr>
        </p:nvSpPr>
        <p:spPr>
          <a:xfrm>
            <a:off x="457200" y="857160"/>
            <a:ext cx="8229240" cy="560160"/>
          </a:xfrm>
          <a:prstGeom prst="rect">
            <a:avLst/>
          </a:prstGeom>
          <a:noFill/>
          <a:ln w="0">
            <a:noFill/>
          </a:ln>
        </p:spPr>
        <p:txBody>
          <a:bodyPr anchor="ctr">
            <a:normAutofit fontScale="96000"/>
          </a:bodyPr>
          <a:p>
            <a:pPr algn="ctr">
              <a:lnSpc>
                <a:spcPct val="100000"/>
              </a:lnSpc>
              <a:buNone/>
            </a:pPr>
            <a:r>
              <a:rPr b="1" lang="ru-RU" sz="3200" spc="-1" strike="noStrike">
                <a:solidFill>
                  <a:srgbClr val="c00000"/>
                </a:solidFill>
                <a:latin typeface="Times New Roman"/>
              </a:rPr>
              <a:t>Легендарный матч 2 мая 1943 года</a:t>
            </a:r>
            <a:endParaRPr b="0" lang="ru-RU" sz="3200" spc="-1" strike="noStrike">
              <a:solidFill>
                <a:srgbClr val="000000"/>
              </a:solidFill>
              <a:latin typeface="Times New Roman"/>
            </a:endParaRPr>
          </a:p>
        </p:txBody>
      </p:sp>
      <p:sp>
        <p:nvSpPr>
          <p:cNvPr id="221" name="PlaceHolder 2"/>
          <p:cNvSpPr>
            <a:spLocks noGrp="1"/>
          </p:cNvSpPr>
          <p:nvPr>
            <p:ph/>
          </p:nvPr>
        </p:nvSpPr>
        <p:spPr>
          <a:xfrm>
            <a:off x="4786200" y="1643040"/>
            <a:ext cx="3857400" cy="4482720"/>
          </a:xfrm>
          <a:prstGeom prst="rect">
            <a:avLst/>
          </a:prstGeom>
          <a:noFill/>
          <a:ln w="0">
            <a:noFill/>
          </a:ln>
        </p:spPr>
        <p:txBody>
          <a:bodyPr anchor="t">
            <a:normAutofit fontScale="76000"/>
          </a:bodyPr>
          <a:p>
            <a:pPr marL="343080" indent="-343080">
              <a:lnSpc>
                <a:spcPct val="100000"/>
              </a:lnSpc>
              <a:spcBef>
                <a:spcPts val="400"/>
              </a:spcBef>
              <a:buNone/>
              <a:tabLst>
                <a:tab algn="l" pos="0"/>
              </a:tabLst>
            </a:pPr>
            <a:r>
              <a:rPr b="0" lang="ru-RU" sz="2000" spc="-1" strike="noStrike">
                <a:solidFill>
                  <a:srgbClr val="000000"/>
                </a:solidFill>
                <a:latin typeface="Times New Roman"/>
              </a:rPr>
              <a:t>Резонанс футбольного матча на израненной Сталинградской земле трудно выразить словами. Лондонская “ Таймс” писала: “Если русские могут играть в футбол в Сталинграде, то это свидетельствует, что они уверены в будущем...”</a:t>
            </a:r>
            <a:endParaRPr b="0" lang="ru-RU" sz="2000" spc="-1" strike="noStrike">
              <a:solidFill>
                <a:srgbClr val="000000"/>
              </a:solidFill>
              <a:latin typeface="Times New Roman"/>
            </a:endParaRPr>
          </a:p>
          <a:p>
            <a:pPr marL="343080" indent="-343080">
              <a:lnSpc>
                <a:spcPct val="100000"/>
              </a:lnSpc>
              <a:spcBef>
                <a:spcPts val="400"/>
              </a:spcBef>
              <a:buNone/>
              <a:tabLst>
                <a:tab algn="l" pos="0"/>
              </a:tabLst>
            </a:pPr>
            <a:r>
              <a:rPr b="0" lang="ru-RU" sz="2000" spc="-1" strike="noStrike">
                <a:solidFill>
                  <a:srgbClr val="000000"/>
                </a:solidFill>
                <a:latin typeface="Times New Roman"/>
              </a:rPr>
              <a:t>Началу мачта предшествовала церемония вручения вратарю “Трактора” Василию Ермасову медали “За отвагу”.</a:t>
            </a:r>
            <a:endParaRPr b="0" lang="ru-RU" sz="2000" spc="-1" strike="noStrike">
              <a:solidFill>
                <a:srgbClr val="000000"/>
              </a:solidFill>
              <a:latin typeface="Times New Roman"/>
            </a:endParaRPr>
          </a:p>
          <a:p>
            <a:pPr marL="343080" indent="-343080">
              <a:lnSpc>
                <a:spcPct val="100000"/>
              </a:lnSpc>
              <a:spcBef>
                <a:spcPts val="400"/>
              </a:spcBef>
              <a:buNone/>
              <a:tabLst>
                <a:tab algn="l" pos="0"/>
              </a:tabLst>
            </a:pPr>
            <a:r>
              <a:rPr b="0" lang="ru-RU" sz="2000" spc="-1" strike="noStrike">
                <a:solidFill>
                  <a:srgbClr val="000000"/>
                </a:solidFill>
                <a:latin typeface="Times New Roman"/>
              </a:rPr>
              <a:t>Примечательно еще одно воспоминание Анатолия Акимова: “В этой игре не было проигравших – все чувствовали себя победителями. Москвичи радовались вместе со сталинградцами. Ведь матч мы воспринимали как своего рода гимн тем, кто доказал в этом городе непобедимость советского оружия.</a:t>
            </a:r>
            <a:endParaRPr b="0" lang="ru-RU" sz="2000" spc="-1" strike="noStrike">
              <a:solidFill>
                <a:srgbClr val="000000"/>
              </a:solidFill>
              <a:latin typeface="Times New Roman"/>
            </a:endParaRPr>
          </a:p>
          <a:p>
            <a:pPr marL="343080" indent="-343080">
              <a:lnSpc>
                <a:spcPct val="100000"/>
              </a:lnSpc>
              <a:spcBef>
                <a:spcPts val="400"/>
              </a:spcBef>
              <a:buNone/>
              <a:tabLst>
                <a:tab algn="l" pos="0"/>
              </a:tabLst>
            </a:pPr>
            <a:endParaRPr b="0" lang="ru-RU" sz="2000" spc="-1" strike="noStrike">
              <a:solidFill>
                <a:srgbClr val="000000"/>
              </a:solidFill>
              <a:latin typeface="Times New Roman"/>
            </a:endParaRPr>
          </a:p>
        </p:txBody>
      </p:sp>
      <p:pic>
        <p:nvPicPr>
          <p:cNvPr id="222" name="Picture 6" descr="iCADABTDT"/>
          <p:cNvPicPr/>
          <p:nvPr/>
        </p:nvPicPr>
        <p:blipFill>
          <a:blip r:embed="rId2"/>
          <a:stretch/>
        </p:blipFill>
        <p:spPr>
          <a:xfrm>
            <a:off x="214200" y="1643040"/>
            <a:ext cx="4327560" cy="2785680"/>
          </a:xfrm>
          <a:prstGeom prst="rect">
            <a:avLst/>
          </a:prstGeom>
          <a:ln w="0">
            <a:noFill/>
          </a:ln>
          <a:effectLst>
            <a:softEdge rad="112680"/>
          </a:effectLst>
        </p:spPr>
      </p:pic>
      <p:sp>
        <p:nvSpPr>
          <p:cNvPr id="223" name="TextBox 4"/>
          <p:cNvSpPr/>
          <p:nvPr/>
        </p:nvSpPr>
        <p:spPr>
          <a:xfrm>
            <a:off x="214200" y="4643280"/>
            <a:ext cx="4571640" cy="17355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ru-RU" sz="1800" spc="-1" strike="noStrike">
                <a:solidFill>
                  <a:srgbClr val="c00000"/>
                </a:solidFill>
                <a:latin typeface="Times New Roman"/>
              </a:rPr>
              <a:t>2 мая 1943 года </a:t>
            </a:r>
            <a:r>
              <a:rPr b="0" lang="ru-RU" sz="1800" spc="-1" strike="noStrike">
                <a:solidFill>
                  <a:srgbClr val="000000"/>
                </a:solidFill>
                <a:latin typeface="Times New Roman"/>
              </a:rPr>
              <a:t>команда в разрушенном Сталинграде встретились команды московского “Спартака” и Сталинградского “Динамо”. Это была не просто футбольная встреча, а событие важнейшего общеполитического значения.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857160"/>
            <a:ext cx="8229240" cy="560160"/>
          </a:xfrm>
          <a:prstGeom prst="rect">
            <a:avLst/>
          </a:prstGeom>
          <a:noFill/>
          <a:ln w="0">
            <a:noFill/>
          </a:ln>
        </p:spPr>
        <p:txBody>
          <a:bodyPr anchor="ctr">
            <a:normAutofit fontScale="96000"/>
          </a:bodyPr>
          <a:p>
            <a:pPr algn="ctr">
              <a:lnSpc>
                <a:spcPct val="100000"/>
              </a:lnSpc>
              <a:buNone/>
            </a:pPr>
            <a:r>
              <a:rPr b="1" lang="ru-RU" sz="3200" spc="-1" strike="noStrike">
                <a:solidFill>
                  <a:srgbClr val="c00000"/>
                </a:solidFill>
                <a:latin typeface="Times New Roman"/>
              </a:rPr>
              <a:t>Спортсменам, погибшим в годы войны</a:t>
            </a:r>
            <a:endParaRPr b="0" lang="ru-RU" sz="3200" spc="-1" strike="noStrike">
              <a:solidFill>
                <a:srgbClr val="000000"/>
              </a:solidFill>
              <a:latin typeface="Times New Roman"/>
            </a:endParaRPr>
          </a:p>
        </p:txBody>
      </p:sp>
      <p:sp>
        <p:nvSpPr>
          <p:cNvPr id="225" name="PlaceHolder 2"/>
          <p:cNvSpPr>
            <a:spLocks noGrp="1"/>
          </p:cNvSpPr>
          <p:nvPr>
            <p:ph/>
          </p:nvPr>
        </p:nvSpPr>
        <p:spPr>
          <a:xfrm>
            <a:off x="285840" y="1600200"/>
            <a:ext cx="4643280" cy="4900320"/>
          </a:xfrm>
          <a:prstGeom prst="rect">
            <a:avLst/>
          </a:prstGeom>
          <a:noFill/>
          <a:ln w="0">
            <a:noFill/>
          </a:ln>
        </p:spPr>
        <p:txBody>
          <a:bodyPr anchor="t">
            <a:normAutofit fontScale="61000"/>
          </a:bodyPr>
          <a:p>
            <a:pPr marL="343080" indent="-343080">
              <a:lnSpc>
                <a:spcPct val="100000"/>
              </a:lnSpc>
              <a:spcBef>
                <a:spcPts val="561"/>
              </a:spcBef>
              <a:buNone/>
              <a:tabLst>
                <a:tab algn="l" pos="0"/>
              </a:tabLst>
            </a:pPr>
            <a:r>
              <a:rPr b="0" lang="ru-RU" sz="2800" spc="-1" strike="noStrike">
                <a:solidFill>
                  <a:srgbClr val="000000"/>
                </a:solidFill>
                <a:latin typeface="Times New Roman"/>
              </a:rPr>
              <a:t>Барельеф находится на здании </a:t>
            </a:r>
            <a:r>
              <a:rPr b="0" lang="ru-RU" sz="2800" spc="-1" strike="noStrike" u="sng">
                <a:solidFill>
                  <a:srgbClr val="7a0000"/>
                </a:solidFill>
                <a:uFillTx/>
                <a:latin typeface="Times New Roman"/>
                <a:hlinkClick r:id="rId1"/>
              </a:rPr>
              <a:t>Дворца Спорта</a:t>
            </a:r>
            <a:r>
              <a:rPr b="0" lang="ru-RU" sz="2800" spc="-1" strike="noStrike">
                <a:solidFill>
                  <a:srgbClr val="000000"/>
                </a:solidFill>
                <a:latin typeface="Times New Roman"/>
              </a:rPr>
              <a:t> (правое крыло) в Краснооктябрьском районе Волгограда.</a:t>
            </a:r>
            <a:endParaRPr b="0" lang="ru-RU" sz="2800" spc="-1" strike="noStrike">
              <a:solidFill>
                <a:srgbClr val="000000"/>
              </a:solidFill>
              <a:latin typeface="Times New Roman"/>
            </a:endParaRPr>
          </a:p>
          <a:p>
            <a:pPr marL="343080" indent="-343080">
              <a:lnSpc>
                <a:spcPct val="100000"/>
              </a:lnSpc>
              <a:spcBef>
                <a:spcPts val="561"/>
              </a:spcBef>
              <a:buNone/>
              <a:tabLst>
                <a:tab algn="l" pos="0"/>
              </a:tabLst>
            </a:pPr>
            <a:r>
              <a:rPr b="0" lang="ru-RU" sz="2800" spc="-1" strike="noStrike">
                <a:solidFill>
                  <a:srgbClr val="000000"/>
                </a:solidFill>
                <a:latin typeface="Times New Roman"/>
              </a:rPr>
              <a:t>Надпись на барельефе гласит: «Спортсмены г.Сталинграда героически погибшие в боях за Родину в годы Великой Отечественной войны </a:t>
            </a:r>
            <a:endParaRPr b="0" lang="ru-RU" sz="2800" spc="-1" strike="noStrike">
              <a:solidFill>
                <a:srgbClr val="000000"/>
              </a:solidFill>
              <a:latin typeface="Times New Roman"/>
            </a:endParaRPr>
          </a:p>
          <a:p>
            <a:pPr marL="343080" indent="-343080">
              <a:lnSpc>
                <a:spcPct val="100000"/>
              </a:lnSpc>
              <a:spcBef>
                <a:spcPts val="561"/>
              </a:spcBef>
              <a:buNone/>
              <a:tabLst>
                <a:tab algn="l" pos="0"/>
              </a:tabLst>
            </a:pPr>
            <a:endParaRPr b="0" lang="ru-RU" sz="2800" spc="-1" strike="noStrike">
              <a:solidFill>
                <a:srgbClr val="000000"/>
              </a:solidFill>
              <a:latin typeface="Times New Roman"/>
            </a:endParaRPr>
          </a:p>
          <a:p>
            <a:pPr marL="343080" indent="-343080">
              <a:lnSpc>
                <a:spcPct val="100000"/>
              </a:lnSpc>
              <a:spcBef>
                <a:spcPts val="561"/>
              </a:spcBef>
              <a:buNone/>
              <a:tabLst>
                <a:tab algn="l" pos="0"/>
              </a:tabLst>
            </a:pPr>
            <a:r>
              <a:rPr b="0" lang="ru-RU" sz="2800" spc="-1" strike="noStrike">
                <a:solidFill>
                  <a:srgbClr val="000000"/>
                </a:solidFill>
                <a:latin typeface="Times New Roman"/>
              </a:rPr>
              <a:t>(Герой СССР) И.Ф. Базаров,</a:t>
            </a:r>
            <a:endParaRPr b="0" lang="ru-RU" sz="2800" spc="-1" strike="noStrike">
              <a:solidFill>
                <a:srgbClr val="000000"/>
              </a:solidFill>
              <a:latin typeface="Times New Roman"/>
            </a:endParaRPr>
          </a:p>
          <a:p>
            <a:pPr marL="343080" indent="-343080">
              <a:lnSpc>
                <a:spcPct val="100000"/>
              </a:lnSpc>
              <a:spcBef>
                <a:spcPts val="561"/>
              </a:spcBef>
              <a:buNone/>
              <a:tabLst>
                <a:tab algn="l" pos="0"/>
              </a:tabLst>
            </a:pPr>
            <a:r>
              <a:rPr b="0" lang="ru-RU" sz="2800" spc="-1" strike="noStrike">
                <a:solidFill>
                  <a:srgbClr val="000000"/>
                </a:solidFill>
                <a:latin typeface="Times New Roman"/>
              </a:rPr>
              <a:t> </a:t>
            </a:r>
            <a:r>
              <a:rPr b="0" lang="ru-RU" sz="2800" spc="-1" strike="noStrike">
                <a:solidFill>
                  <a:srgbClr val="000000"/>
                </a:solidFill>
                <a:latin typeface="Times New Roman"/>
              </a:rPr>
              <a:t>(Герой СССР) П.А. Панин, </a:t>
            </a:r>
            <a:endParaRPr b="0" lang="ru-RU" sz="2800" spc="-1" strike="noStrike">
              <a:solidFill>
                <a:srgbClr val="000000"/>
              </a:solidFill>
              <a:latin typeface="Times New Roman"/>
            </a:endParaRPr>
          </a:p>
          <a:p>
            <a:pPr marL="343080" indent="-343080">
              <a:lnSpc>
                <a:spcPct val="100000"/>
              </a:lnSpc>
              <a:spcBef>
                <a:spcPts val="561"/>
              </a:spcBef>
              <a:buNone/>
              <a:tabLst>
                <a:tab algn="l" pos="0"/>
              </a:tabLst>
            </a:pPr>
            <a:r>
              <a:rPr b="0" lang="ru-RU" sz="2800" spc="-1" strike="noStrike">
                <a:solidFill>
                  <a:srgbClr val="000000"/>
                </a:solidFill>
                <a:latin typeface="Times New Roman"/>
              </a:rPr>
              <a:t>М.П. Алпетьян, Д.И. Бакулин, Е.И. </a:t>
            </a:r>
            <a:endParaRPr b="0" lang="ru-RU" sz="2800" spc="-1" strike="noStrike">
              <a:solidFill>
                <a:srgbClr val="000000"/>
              </a:solidFill>
              <a:latin typeface="Times New Roman"/>
            </a:endParaRPr>
          </a:p>
          <a:p>
            <a:pPr marL="343080" indent="-343080">
              <a:lnSpc>
                <a:spcPct val="100000"/>
              </a:lnSpc>
              <a:spcBef>
                <a:spcPts val="561"/>
              </a:spcBef>
              <a:buNone/>
              <a:tabLst>
                <a:tab algn="l" pos="0"/>
              </a:tabLst>
            </a:pPr>
            <a:r>
              <a:rPr b="0" lang="ru-RU" sz="2800" spc="-1" strike="noStrike">
                <a:solidFill>
                  <a:srgbClr val="000000"/>
                </a:solidFill>
                <a:latin typeface="Times New Roman"/>
              </a:rPr>
              <a:t>Доценко, В.М. Дубровин, </a:t>
            </a:r>
            <a:endParaRPr b="0" lang="ru-RU" sz="2800" spc="-1" strike="noStrike">
              <a:solidFill>
                <a:srgbClr val="000000"/>
              </a:solidFill>
              <a:latin typeface="Times New Roman"/>
            </a:endParaRPr>
          </a:p>
          <a:p>
            <a:pPr marL="343080" indent="-343080">
              <a:lnSpc>
                <a:spcPct val="100000"/>
              </a:lnSpc>
              <a:spcBef>
                <a:spcPts val="561"/>
              </a:spcBef>
              <a:buNone/>
              <a:tabLst>
                <a:tab algn="l" pos="0"/>
              </a:tabLst>
            </a:pPr>
            <a:r>
              <a:rPr b="0" lang="ru-RU" sz="2800" spc="-1" strike="noStrike">
                <a:solidFill>
                  <a:srgbClr val="000000"/>
                </a:solidFill>
                <a:latin typeface="Times New Roman"/>
              </a:rPr>
              <a:t>А.П. Зайкин, Г.И. Иванов, А.Г. Карпушов, </a:t>
            </a:r>
            <a:endParaRPr b="0" lang="ru-RU" sz="2800" spc="-1" strike="noStrike">
              <a:solidFill>
                <a:srgbClr val="000000"/>
              </a:solidFill>
              <a:latin typeface="Times New Roman"/>
            </a:endParaRPr>
          </a:p>
          <a:p>
            <a:pPr marL="343080" indent="-343080">
              <a:lnSpc>
                <a:spcPct val="100000"/>
              </a:lnSpc>
              <a:spcBef>
                <a:spcPts val="561"/>
              </a:spcBef>
              <a:buNone/>
              <a:tabLst>
                <a:tab algn="l" pos="0"/>
              </a:tabLst>
            </a:pPr>
            <a:r>
              <a:rPr b="0" lang="ru-RU" sz="2800" spc="-1" strike="noStrike">
                <a:solidFill>
                  <a:srgbClr val="000000"/>
                </a:solidFill>
                <a:latin typeface="Times New Roman"/>
              </a:rPr>
              <a:t>И.Л. Карташов, Е.М. Кобляков,</a:t>
            </a:r>
            <a:endParaRPr b="0" lang="ru-RU" sz="2800" spc="-1" strike="noStrike">
              <a:solidFill>
                <a:srgbClr val="000000"/>
              </a:solidFill>
              <a:latin typeface="Times New Roman"/>
            </a:endParaRPr>
          </a:p>
          <a:p>
            <a:pPr marL="343080" indent="-343080">
              <a:lnSpc>
                <a:spcPct val="100000"/>
              </a:lnSpc>
              <a:spcBef>
                <a:spcPts val="561"/>
              </a:spcBef>
              <a:buNone/>
              <a:tabLst>
                <a:tab algn="l" pos="0"/>
              </a:tabLst>
            </a:pPr>
            <a:r>
              <a:rPr b="0" lang="ru-RU" sz="2800" spc="-1" strike="noStrike">
                <a:solidFill>
                  <a:srgbClr val="000000"/>
                </a:solidFill>
                <a:latin typeface="Times New Roman"/>
              </a:rPr>
              <a:t>Б.Ф.Курмазов, А.Ф. Крухмалев, </a:t>
            </a:r>
            <a:endParaRPr b="0" lang="ru-RU" sz="2800" spc="-1" strike="noStrike">
              <a:solidFill>
                <a:srgbClr val="000000"/>
              </a:solidFill>
              <a:latin typeface="Times New Roman"/>
            </a:endParaRPr>
          </a:p>
          <a:p>
            <a:pPr marL="343080" indent="-343080">
              <a:lnSpc>
                <a:spcPct val="100000"/>
              </a:lnSpc>
              <a:spcBef>
                <a:spcPts val="561"/>
              </a:spcBef>
              <a:buNone/>
              <a:tabLst>
                <a:tab algn="l" pos="0"/>
              </a:tabLst>
            </a:pPr>
            <a:r>
              <a:rPr b="0" lang="ru-RU" sz="2800" spc="-1" strike="noStrike">
                <a:solidFill>
                  <a:srgbClr val="000000"/>
                </a:solidFill>
                <a:latin typeface="Times New Roman"/>
              </a:rPr>
              <a:t>П.Г. Сбочаков, Г.А. Филиппов, </a:t>
            </a:r>
            <a:endParaRPr b="0" lang="ru-RU" sz="2800" spc="-1" strike="noStrike">
              <a:solidFill>
                <a:srgbClr val="000000"/>
              </a:solidFill>
              <a:latin typeface="Times New Roman"/>
            </a:endParaRPr>
          </a:p>
          <a:p>
            <a:pPr marL="343080" indent="-343080">
              <a:lnSpc>
                <a:spcPct val="100000"/>
              </a:lnSpc>
              <a:spcBef>
                <a:spcPts val="561"/>
              </a:spcBef>
              <a:buNone/>
              <a:tabLst>
                <a:tab algn="l" pos="0"/>
              </a:tabLst>
            </a:pPr>
            <a:r>
              <a:rPr b="0" lang="ru-RU" sz="2800" spc="-1" strike="noStrike">
                <a:solidFill>
                  <a:srgbClr val="000000"/>
                </a:solidFill>
                <a:latin typeface="Times New Roman"/>
              </a:rPr>
              <a:t>Д.В. Чмыхов».</a:t>
            </a:r>
            <a:endParaRPr b="0" lang="ru-RU" sz="2800" spc="-1" strike="noStrike">
              <a:solidFill>
                <a:srgbClr val="000000"/>
              </a:solidFill>
              <a:latin typeface="Times New Roman"/>
            </a:endParaRPr>
          </a:p>
          <a:p>
            <a:pPr marL="343080" indent="-343080">
              <a:lnSpc>
                <a:spcPct val="100000"/>
              </a:lnSpc>
              <a:spcBef>
                <a:spcPts val="641"/>
              </a:spcBef>
              <a:buNone/>
              <a:tabLst>
                <a:tab algn="l" pos="0"/>
              </a:tabLst>
            </a:pPr>
            <a:endParaRPr b="0" lang="ru-RU" sz="3200" spc="-1" strike="noStrike">
              <a:solidFill>
                <a:srgbClr val="000000"/>
              </a:solidFill>
              <a:latin typeface="Times New Roman"/>
            </a:endParaRPr>
          </a:p>
        </p:txBody>
      </p:sp>
      <p:pic>
        <p:nvPicPr>
          <p:cNvPr id="226" name="Picture 13" descr="P1220248"/>
          <p:cNvPicPr/>
          <p:nvPr/>
        </p:nvPicPr>
        <p:blipFill>
          <a:blip r:embed="rId2"/>
          <a:stretch/>
        </p:blipFill>
        <p:spPr>
          <a:xfrm>
            <a:off x="4857840" y="1714320"/>
            <a:ext cx="3974760" cy="2980800"/>
          </a:xfrm>
          <a:prstGeom prst="rect">
            <a:avLst/>
          </a:prstGeom>
          <a:ln w="57150">
            <a:solidFill>
              <a:srgbClr val="c00000"/>
            </a:solidFill>
            <a:round/>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457200" y="857160"/>
            <a:ext cx="8229240" cy="856800"/>
          </a:xfrm>
          <a:prstGeom prst="rect">
            <a:avLst/>
          </a:prstGeom>
          <a:noFill/>
          <a:ln w="0">
            <a:noFill/>
          </a:ln>
        </p:spPr>
        <p:txBody>
          <a:bodyPr anchor="ctr">
            <a:normAutofit/>
          </a:bodyPr>
          <a:p>
            <a:pPr algn="ctr">
              <a:lnSpc>
                <a:spcPct val="100000"/>
              </a:lnSpc>
              <a:buNone/>
            </a:pPr>
            <a:r>
              <a:rPr b="1" lang="ru-RU" sz="3200" spc="-1" strike="noStrike">
                <a:solidFill>
                  <a:srgbClr val="c00000"/>
                </a:solidFill>
                <a:latin typeface="Times New Roman"/>
              </a:rPr>
              <a:t>Памятник спортсменам участникам ВОВ</a:t>
            </a:r>
            <a:endParaRPr b="0" lang="ru-RU" sz="3200" spc="-1" strike="noStrike">
              <a:solidFill>
                <a:srgbClr val="000000"/>
              </a:solidFill>
              <a:latin typeface="Times New Roman"/>
            </a:endParaRPr>
          </a:p>
        </p:txBody>
      </p:sp>
      <p:pic>
        <p:nvPicPr>
          <p:cNvPr id="228" name="Picture 2" descr="C:\Users\Пользователь\Desktop\2585.jpeg"/>
          <p:cNvPicPr/>
          <p:nvPr/>
        </p:nvPicPr>
        <p:blipFill>
          <a:blip r:embed="rId1"/>
          <a:stretch/>
        </p:blipFill>
        <p:spPr>
          <a:xfrm>
            <a:off x="1285920" y="1714320"/>
            <a:ext cx="6286320" cy="4714560"/>
          </a:xfrm>
          <a:prstGeom prst="rect">
            <a:avLst/>
          </a:prstGeom>
          <a:ln w="0">
            <a:noFill/>
          </a:ln>
          <a:effectLst>
            <a:softEdge rad="112680"/>
          </a:effectLst>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9" name="Рисунок 3" descr="http://bib.convdocs.org/docs/28/27573/conv_1/file1_html_314cce64.jpg">
            <a:hlinkClick r:id="rId1"/>
          </p:cNvPr>
          <p:cNvPicPr/>
          <p:nvPr/>
        </p:nvPicPr>
        <p:blipFill>
          <a:blip r:embed="rId2"/>
          <a:stretch/>
        </p:blipFill>
        <p:spPr>
          <a:xfrm>
            <a:off x="6786720" y="4214880"/>
            <a:ext cx="2356920" cy="2642760"/>
          </a:xfrm>
          <a:prstGeom prst="rect">
            <a:avLst/>
          </a:prstGeom>
          <a:ln w="0">
            <a:noFill/>
          </a:ln>
          <a:effectLst>
            <a:softEdge rad="112680"/>
          </a:effectLst>
        </p:spPr>
      </p:pic>
      <p:sp>
        <p:nvSpPr>
          <p:cNvPr id="230" name="PlaceHolder 1"/>
          <p:cNvSpPr>
            <a:spLocks noGrp="1"/>
          </p:cNvSpPr>
          <p:nvPr>
            <p:ph type="title"/>
          </p:nvPr>
        </p:nvSpPr>
        <p:spPr>
          <a:xfrm>
            <a:off x="457200" y="1071720"/>
            <a:ext cx="8229240" cy="428400"/>
          </a:xfrm>
          <a:prstGeom prst="rect">
            <a:avLst/>
          </a:prstGeom>
          <a:noFill/>
          <a:ln w="0">
            <a:noFill/>
          </a:ln>
        </p:spPr>
        <p:txBody>
          <a:bodyPr anchor="ctr">
            <a:normAutofit fontScale="34000"/>
          </a:bodyPr>
          <a:p>
            <a:pPr algn="ctr">
              <a:lnSpc>
                <a:spcPct val="100000"/>
              </a:lnSpc>
              <a:buNone/>
            </a:pPr>
            <a:r>
              <a:rPr b="1" lang="ru-RU" sz="3200" spc="-1" strike="noStrike">
                <a:solidFill>
                  <a:srgbClr val="000000"/>
                </a:solidFill>
                <a:latin typeface="Times New Roman"/>
              </a:rPr>
              <a:t>           </a:t>
            </a:r>
            <a:r>
              <a:rPr b="1" lang="ru-RU" sz="3200" spc="-1" strike="noStrike">
                <a:solidFill>
                  <a:srgbClr val="c00000"/>
                </a:solidFill>
                <a:latin typeface="Times New Roman"/>
              </a:rPr>
              <a:t>Звание «Заслуженный мастер спорта»</a:t>
            </a:r>
            <a:br>
              <a:rPr sz="3200"/>
            </a:br>
            <a:endParaRPr b="0" lang="ru-RU" sz="3200" spc="-1" strike="noStrike">
              <a:solidFill>
                <a:srgbClr val="000000"/>
              </a:solidFill>
              <a:latin typeface="Times New Roman"/>
            </a:endParaRPr>
          </a:p>
        </p:txBody>
      </p:sp>
      <p:sp>
        <p:nvSpPr>
          <p:cNvPr id="231" name="PlaceHolder 2"/>
          <p:cNvSpPr>
            <a:spLocks noGrp="1"/>
          </p:cNvSpPr>
          <p:nvPr>
            <p:ph/>
          </p:nvPr>
        </p:nvSpPr>
        <p:spPr>
          <a:xfrm>
            <a:off x="500040" y="1357200"/>
            <a:ext cx="8229240" cy="5143320"/>
          </a:xfrm>
          <a:prstGeom prst="rect">
            <a:avLst/>
          </a:prstGeom>
          <a:noFill/>
          <a:ln w="0">
            <a:noFill/>
          </a:ln>
        </p:spPr>
        <p:txBody>
          <a:bodyPr anchor="t">
            <a:normAutofit fontScale="20000"/>
          </a:bodyPr>
          <a:p>
            <a:pPr marL="343080" indent="-343080">
              <a:lnSpc>
                <a:spcPct val="100000"/>
              </a:lnSpc>
              <a:spcBef>
                <a:spcPts val="1599"/>
              </a:spcBef>
              <a:buNone/>
              <a:tabLst>
                <a:tab algn="l" pos="0"/>
              </a:tabLst>
            </a:pPr>
            <a:r>
              <a:rPr b="0" lang="ru-RU" sz="8000" spc="-1" strike="noStrike">
                <a:solidFill>
                  <a:srgbClr val="000000"/>
                </a:solidFill>
                <a:latin typeface="Times New Roman"/>
              </a:rPr>
              <a:t>Все спортсмены - участники ВОВ и их тренеры удостоены высоких государственных наград. Многие из них, пройдя войну, продолжали свою деятельность, став учёными, руководителями различных кафедр, тренерами, передавая свои знания, опыт, любовь к спорту студентам. </a:t>
            </a:r>
            <a:endParaRPr b="0" lang="ru-RU" sz="8000" spc="-1" strike="noStrike">
              <a:solidFill>
                <a:srgbClr val="000000"/>
              </a:solidFill>
              <a:latin typeface="Times New Roman"/>
            </a:endParaRPr>
          </a:p>
          <a:p>
            <a:pPr marL="343080" indent="-343080">
              <a:lnSpc>
                <a:spcPct val="100000"/>
              </a:lnSpc>
              <a:spcBef>
                <a:spcPts val="1599"/>
              </a:spcBef>
              <a:buNone/>
              <a:tabLst>
                <a:tab algn="l" pos="0"/>
              </a:tabLst>
            </a:pPr>
            <a:r>
              <a:rPr b="0" lang="ru-RU" sz="8000" spc="-1" strike="noStrike">
                <a:solidFill>
                  <a:srgbClr val="000000"/>
                </a:solidFill>
                <a:latin typeface="Times New Roman"/>
              </a:rPr>
              <a:t>Некоторые из них получили звание « Заслуженного мастера спорта». </a:t>
            </a:r>
            <a:endParaRPr b="0" lang="ru-RU" sz="8000" spc="-1" strike="noStrike">
              <a:solidFill>
                <a:srgbClr val="000000"/>
              </a:solidFill>
              <a:latin typeface="Times New Roman"/>
            </a:endParaRPr>
          </a:p>
          <a:p>
            <a:pPr marL="343080" indent="-343080">
              <a:lnSpc>
                <a:spcPct val="100000"/>
              </a:lnSpc>
              <a:spcBef>
                <a:spcPts val="1599"/>
              </a:spcBef>
              <a:buNone/>
              <a:tabLst>
                <a:tab algn="l" pos="0"/>
              </a:tabLst>
            </a:pPr>
            <a:endParaRPr b="0" lang="ru-RU" sz="8000" spc="-1" strike="noStrike">
              <a:solidFill>
                <a:srgbClr val="000000"/>
              </a:solidFill>
              <a:latin typeface="Times New Roman"/>
            </a:endParaRPr>
          </a:p>
          <a:p>
            <a:pPr marL="343080" indent="-343080">
              <a:lnSpc>
                <a:spcPct val="100000"/>
              </a:lnSpc>
              <a:spcBef>
                <a:spcPts val="1599"/>
              </a:spcBef>
              <a:buNone/>
              <a:tabLst>
                <a:tab algn="l" pos="0"/>
              </a:tabLst>
            </a:pPr>
            <a:r>
              <a:rPr b="0" lang="ru-RU" sz="8000" spc="-1" strike="noStrike">
                <a:solidFill>
                  <a:srgbClr val="000000"/>
                </a:solidFill>
                <a:latin typeface="Times New Roman"/>
              </a:rPr>
              <a:t>В годы </a:t>
            </a:r>
            <a:r>
              <a:rPr b="0" lang="ru-RU" sz="8000" spc="-1" strike="noStrike" u="sng">
                <a:solidFill>
                  <a:srgbClr val="7a0000"/>
                </a:solidFill>
                <a:uFillTx/>
                <a:latin typeface="Times New Roman"/>
                <a:hlinkClick r:id="rId3"/>
              </a:rPr>
              <a:t>Великой Отечественной войны</a:t>
            </a:r>
            <a:r>
              <a:rPr b="0" lang="ru-RU" sz="8000" spc="-1" strike="noStrike">
                <a:solidFill>
                  <a:srgbClr val="000000"/>
                </a:solidFill>
                <a:latin typeface="Times New Roman"/>
              </a:rPr>
              <a:t> звание «заслуженный мастер спорта» присваивалось мастерам спорта, отличившимся в боях с захватчиками. </a:t>
            </a:r>
            <a:endParaRPr b="0" lang="ru-RU" sz="8000" spc="-1" strike="noStrike">
              <a:solidFill>
                <a:srgbClr val="000000"/>
              </a:solidFill>
              <a:latin typeface="Times New Roman"/>
            </a:endParaRPr>
          </a:p>
          <a:p>
            <a:pPr marL="343080" indent="-343080">
              <a:lnSpc>
                <a:spcPct val="100000"/>
              </a:lnSpc>
              <a:spcBef>
                <a:spcPts val="1599"/>
              </a:spcBef>
              <a:buNone/>
              <a:tabLst>
                <a:tab algn="l" pos="0"/>
              </a:tabLst>
            </a:pPr>
            <a:r>
              <a:rPr b="0" lang="ru-RU" sz="8000" spc="-1" strike="noStrike">
                <a:solidFill>
                  <a:srgbClr val="000000"/>
                </a:solidFill>
                <a:latin typeface="Times New Roman"/>
              </a:rPr>
              <a:t>Так, известный легкоатлет (а в будущем — знаменитый тренер) </a:t>
            </a:r>
            <a:endParaRPr b="0" lang="ru-RU" sz="8000" spc="-1" strike="noStrike">
              <a:solidFill>
                <a:srgbClr val="000000"/>
              </a:solidFill>
              <a:latin typeface="Times New Roman"/>
            </a:endParaRPr>
          </a:p>
          <a:p>
            <a:pPr marL="343080" indent="-343080">
              <a:lnSpc>
                <a:spcPct val="100000"/>
              </a:lnSpc>
              <a:spcBef>
                <a:spcPts val="1599"/>
              </a:spcBef>
              <a:buNone/>
              <a:tabLst>
                <a:tab algn="l" pos="0"/>
              </a:tabLst>
            </a:pPr>
            <a:r>
              <a:rPr b="0" lang="ru-RU" sz="8000" spc="-1" strike="noStrike" u="sng">
                <a:solidFill>
                  <a:srgbClr val="7a0000"/>
                </a:solidFill>
                <a:uFillTx/>
                <a:latin typeface="Times New Roman"/>
                <a:hlinkClick r:id="rId4"/>
              </a:rPr>
              <a:t>Виктор Алексеев</a:t>
            </a:r>
            <a:r>
              <a:rPr b="0" lang="ru-RU" sz="8000" spc="-1" strike="noStrike">
                <a:solidFill>
                  <a:srgbClr val="000000"/>
                </a:solidFill>
                <a:latin typeface="Times New Roman"/>
              </a:rPr>
              <a:t> в </a:t>
            </a:r>
            <a:r>
              <a:rPr b="0" lang="ru-RU" sz="8000" spc="-1" strike="noStrike" u="sng">
                <a:solidFill>
                  <a:srgbClr val="7a0000"/>
                </a:solidFill>
                <a:uFillTx/>
                <a:latin typeface="Times New Roman"/>
                <a:hlinkClick r:id="rId5"/>
              </a:rPr>
              <a:t>1942 году</a:t>
            </a:r>
            <a:r>
              <a:rPr b="0" lang="ru-RU" sz="8000" spc="-1" strike="noStrike">
                <a:solidFill>
                  <a:srgbClr val="000000"/>
                </a:solidFill>
                <a:latin typeface="Times New Roman"/>
              </a:rPr>
              <a:t> получил звание </a:t>
            </a:r>
            <a:endParaRPr b="0" lang="ru-RU" sz="8000" spc="-1" strike="noStrike">
              <a:solidFill>
                <a:srgbClr val="000000"/>
              </a:solidFill>
              <a:latin typeface="Times New Roman"/>
            </a:endParaRPr>
          </a:p>
          <a:p>
            <a:pPr marL="343080" indent="-343080">
              <a:lnSpc>
                <a:spcPct val="100000"/>
              </a:lnSpc>
              <a:spcBef>
                <a:spcPts val="1599"/>
              </a:spcBef>
              <a:buNone/>
              <a:tabLst>
                <a:tab algn="l" pos="0"/>
              </a:tabLst>
            </a:pPr>
            <a:r>
              <a:rPr b="0" lang="ru-RU" sz="8000" spc="-1" strike="noStrike">
                <a:solidFill>
                  <a:srgbClr val="000000"/>
                </a:solidFill>
                <a:latin typeface="Times New Roman"/>
              </a:rPr>
              <a:t>«за подготовку резервов фронту и высокие спортивные</a:t>
            </a:r>
            <a:endParaRPr b="0" lang="ru-RU" sz="8000" spc="-1" strike="noStrike">
              <a:solidFill>
                <a:srgbClr val="000000"/>
              </a:solidFill>
              <a:latin typeface="Times New Roman"/>
            </a:endParaRPr>
          </a:p>
          <a:p>
            <a:pPr marL="343080" indent="-343080">
              <a:lnSpc>
                <a:spcPct val="100000"/>
              </a:lnSpc>
              <a:spcBef>
                <a:spcPts val="1599"/>
              </a:spcBef>
              <a:buNone/>
              <a:tabLst>
                <a:tab algn="l" pos="0"/>
              </a:tabLst>
            </a:pPr>
            <a:r>
              <a:rPr b="0" lang="ru-RU" sz="8000" spc="-1" strike="noStrike">
                <a:solidFill>
                  <a:srgbClr val="000000"/>
                </a:solidFill>
                <a:latin typeface="Times New Roman"/>
              </a:rPr>
              <a:t> </a:t>
            </a:r>
            <a:r>
              <a:rPr b="0" lang="ru-RU" sz="8000" spc="-1" strike="noStrike">
                <a:solidFill>
                  <a:srgbClr val="000000"/>
                </a:solidFill>
                <a:latin typeface="Times New Roman"/>
              </a:rPr>
              <a:t>достижения».</a:t>
            </a:r>
            <a:endParaRPr b="0" lang="ru-RU" sz="8000" spc="-1" strike="noStrike">
              <a:solidFill>
                <a:srgbClr val="000000"/>
              </a:solidFill>
              <a:latin typeface="Times New Roman"/>
            </a:endParaRPr>
          </a:p>
          <a:p>
            <a:pPr marL="343080" indent="-343080">
              <a:lnSpc>
                <a:spcPct val="100000"/>
              </a:lnSpc>
              <a:spcBef>
                <a:spcPts val="1599"/>
              </a:spcBef>
              <a:buNone/>
              <a:tabLst>
                <a:tab algn="l" pos="0"/>
              </a:tabLst>
            </a:pPr>
            <a:r>
              <a:rPr b="0" lang="ru-RU" sz="8000" spc="-1" strike="noStrike" u="sng">
                <a:solidFill>
                  <a:srgbClr val="7a0000"/>
                </a:solidFill>
                <a:uFillTx/>
                <a:latin typeface="Times New Roman"/>
                <a:hlinkClick r:id="rId6"/>
              </a:rPr>
              <a:t>В 1943 году</a:t>
            </a:r>
            <a:r>
              <a:rPr b="0" lang="ru-RU" sz="8000" spc="-1" strike="noStrike">
                <a:solidFill>
                  <a:srgbClr val="000000"/>
                </a:solidFill>
                <a:latin typeface="Times New Roman"/>
              </a:rPr>
              <a:t> звание было присвоено штангисту А. Авакяну </a:t>
            </a:r>
            <a:endParaRPr b="0" lang="ru-RU" sz="8000" spc="-1" strike="noStrike">
              <a:solidFill>
                <a:srgbClr val="000000"/>
              </a:solidFill>
              <a:latin typeface="Times New Roman"/>
            </a:endParaRPr>
          </a:p>
          <a:p>
            <a:pPr marL="343080" indent="-343080">
              <a:lnSpc>
                <a:spcPct val="100000"/>
              </a:lnSpc>
              <a:spcBef>
                <a:spcPts val="1599"/>
              </a:spcBef>
              <a:buNone/>
              <a:tabLst>
                <a:tab algn="l" pos="0"/>
              </a:tabLst>
            </a:pPr>
            <a:r>
              <a:rPr b="0" lang="ru-RU" sz="8000" spc="-1" strike="noStrike">
                <a:solidFill>
                  <a:srgbClr val="000000"/>
                </a:solidFill>
                <a:latin typeface="Times New Roman"/>
              </a:rPr>
              <a:t>за то, что он убил  немца ударом кулака.</a:t>
            </a:r>
            <a:endParaRPr b="0" lang="ru-RU" sz="8000" spc="-1" strike="noStrike">
              <a:solidFill>
                <a:srgbClr val="000000"/>
              </a:solidFill>
              <a:latin typeface="Times New Roman"/>
            </a:endParaRPr>
          </a:p>
          <a:p>
            <a:pPr marL="343080" indent="-343080">
              <a:lnSpc>
                <a:spcPct val="100000"/>
              </a:lnSpc>
              <a:spcBef>
                <a:spcPts val="1599"/>
              </a:spcBef>
              <a:buNone/>
              <a:tabLst>
                <a:tab algn="l" pos="0"/>
              </a:tabLst>
            </a:pPr>
            <a:r>
              <a:rPr b="0" lang="ru-RU" sz="8000" spc="-1" strike="noStrike">
                <a:solidFill>
                  <a:srgbClr val="000000"/>
                </a:solidFill>
                <a:latin typeface="Times New Roman"/>
              </a:rPr>
              <a:t>В </a:t>
            </a:r>
            <a:r>
              <a:rPr b="0" lang="ru-RU" sz="8000" spc="-1" strike="noStrike" u="sng">
                <a:solidFill>
                  <a:srgbClr val="7a0000"/>
                </a:solidFill>
                <a:uFillTx/>
                <a:latin typeface="Times New Roman"/>
                <a:hlinkClick r:id="rId7"/>
              </a:rPr>
              <a:t>1945 году</a:t>
            </a:r>
            <a:r>
              <a:rPr b="0" lang="ru-RU" sz="8000" spc="-1" strike="noStrike">
                <a:solidFill>
                  <a:srgbClr val="000000"/>
                </a:solidFill>
                <a:latin typeface="Times New Roman"/>
              </a:rPr>
              <a:t> заслуженным мастером спорта стал </a:t>
            </a:r>
            <a:endParaRPr b="0" lang="ru-RU" sz="8000" spc="-1" strike="noStrike">
              <a:solidFill>
                <a:srgbClr val="000000"/>
              </a:solidFill>
              <a:latin typeface="Times New Roman"/>
            </a:endParaRPr>
          </a:p>
          <a:p>
            <a:pPr marL="343080" indent="-343080">
              <a:lnSpc>
                <a:spcPct val="100000"/>
              </a:lnSpc>
              <a:spcBef>
                <a:spcPts val="1599"/>
              </a:spcBef>
              <a:buNone/>
              <a:tabLst>
                <a:tab algn="l" pos="0"/>
              </a:tabLst>
            </a:pPr>
            <a:r>
              <a:rPr b="0" lang="ru-RU" sz="8000" spc="-1" strike="noStrike" u="sng">
                <a:solidFill>
                  <a:srgbClr val="7a0000"/>
                </a:solidFill>
                <a:uFillTx/>
                <a:latin typeface="Times New Roman"/>
                <a:hlinkClick r:id="rId8"/>
              </a:rPr>
              <a:t>Иван </a:t>
            </a:r>
            <a:r>
              <a:rPr b="0" lang="ru-RU" sz="8000" spc="-1" strike="noStrike" u="sng">
                <a:solidFill>
                  <a:srgbClr val="7a0000"/>
                </a:solidFill>
                <a:uFillTx/>
                <a:latin typeface="Times New Roman"/>
                <a:hlinkClick r:id="rId9"/>
              </a:rPr>
              <a:t>Поддубный</a:t>
            </a:r>
            <a:r>
              <a:rPr b="0" lang="ru-RU" sz="8000" spc="-1" strike="noStrike">
                <a:solidFill>
                  <a:srgbClr val="000000"/>
                </a:solidFill>
                <a:latin typeface="Times New Roman"/>
              </a:rPr>
              <a:t>, никогда не выступавший в качестве</a:t>
            </a:r>
            <a:endParaRPr b="0" lang="ru-RU" sz="8000" spc="-1" strike="noStrike">
              <a:solidFill>
                <a:srgbClr val="000000"/>
              </a:solidFill>
              <a:latin typeface="Times New Roman"/>
            </a:endParaRPr>
          </a:p>
          <a:p>
            <a:pPr marL="343080" indent="-343080">
              <a:lnSpc>
                <a:spcPct val="100000"/>
              </a:lnSpc>
              <a:spcBef>
                <a:spcPts val="1599"/>
              </a:spcBef>
              <a:buNone/>
              <a:tabLst>
                <a:tab algn="l" pos="0"/>
              </a:tabLst>
            </a:pPr>
            <a:r>
              <a:rPr b="0" lang="ru-RU" sz="8000" spc="-1" strike="noStrike">
                <a:solidFill>
                  <a:srgbClr val="000000"/>
                </a:solidFill>
                <a:latin typeface="Times New Roman"/>
              </a:rPr>
              <a:t> </a:t>
            </a:r>
            <a:r>
              <a:rPr b="0" lang="ru-RU" sz="8000" spc="-1" strike="noStrike">
                <a:solidFill>
                  <a:srgbClr val="000000"/>
                </a:solidFill>
                <a:latin typeface="Times New Roman"/>
              </a:rPr>
              <a:t>спортсмена-любителя.</a:t>
            </a:r>
            <a:endParaRPr b="0" lang="ru-RU" sz="8000" spc="-1" strike="noStrike">
              <a:solidFill>
                <a:srgbClr val="000000"/>
              </a:solidFill>
              <a:latin typeface="Times New Roman"/>
            </a:endParaRPr>
          </a:p>
          <a:p>
            <a:pPr marL="343080" indent="-343080">
              <a:lnSpc>
                <a:spcPct val="100000"/>
              </a:lnSpc>
              <a:spcBef>
                <a:spcPts val="581"/>
              </a:spcBef>
              <a:buNone/>
              <a:tabLst>
                <a:tab algn="l" pos="0"/>
              </a:tabLst>
            </a:pPr>
            <a:endParaRPr b="0" lang="ru-RU" sz="2900" spc="-1" strike="noStrike">
              <a:solidFill>
                <a:srgbClr val="000000"/>
              </a:solidFill>
              <a:latin typeface="Times New Roman"/>
            </a:endParaRPr>
          </a:p>
          <a:p>
            <a:pPr marL="343080" indent="-343080">
              <a:lnSpc>
                <a:spcPct val="100000"/>
              </a:lnSpc>
              <a:spcBef>
                <a:spcPts val="581"/>
              </a:spcBef>
              <a:buNone/>
              <a:tabLst>
                <a:tab algn="l" pos="0"/>
              </a:tabLst>
            </a:pPr>
            <a:endParaRPr b="0" lang="ru-RU" sz="2900" spc="-1" strike="noStrike">
              <a:solidFill>
                <a:srgbClr val="000000"/>
              </a:solidFill>
              <a:latin typeface="Times New Roman"/>
            </a:endParaRPr>
          </a:p>
          <a:p>
            <a:pPr marL="343080" indent="-343080">
              <a:lnSpc>
                <a:spcPct val="100000"/>
              </a:lnSpc>
              <a:spcBef>
                <a:spcPts val="641"/>
              </a:spcBef>
              <a:buNone/>
              <a:tabLst>
                <a:tab algn="l" pos="0"/>
              </a:tabLst>
            </a:pPr>
            <a:br>
              <a:rPr sz="3200"/>
            </a:br>
            <a:endParaRPr b="0" lang="ru-RU" sz="32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p:nvPr>
        </p:nvSpPr>
        <p:spPr>
          <a:xfrm>
            <a:off x="457200" y="1143000"/>
            <a:ext cx="8229240" cy="4982760"/>
          </a:xfrm>
          <a:prstGeom prst="rect">
            <a:avLst/>
          </a:prstGeom>
          <a:noFill/>
          <a:ln w="0">
            <a:noFill/>
          </a:ln>
        </p:spPr>
        <p:txBody>
          <a:bodyPr anchor="t">
            <a:normAutofit fontScale="90000"/>
          </a:bodyPr>
          <a:p>
            <a:pPr marL="343080" indent="-343080">
              <a:lnSpc>
                <a:spcPct val="100000"/>
              </a:lnSpc>
              <a:spcBef>
                <a:spcPts val="479"/>
              </a:spcBef>
              <a:buNone/>
              <a:tabLst>
                <a:tab algn="l" pos="0"/>
              </a:tabLst>
            </a:pPr>
            <a:r>
              <a:rPr b="0" lang="ru-RU" sz="2400" spc="-1" strike="noStrike">
                <a:solidFill>
                  <a:srgbClr val="000000"/>
                </a:solidFill>
                <a:latin typeface="Times New Roman"/>
              </a:rPr>
              <a:t>Закончилась вторая мировая война. Одним из важных её итогов стал огромный авторитет Советского Союза –страны, вынесшей основные трудности борьбы с фашизмом. Наша страна вступает во все спортивные международные организации, в т.ч. и в Международный Олимпийский комитет (МОК) в 1951г.</a:t>
            </a:r>
            <a:endParaRPr b="0" lang="ru-RU" sz="2400" spc="-1" strike="noStrike">
              <a:solidFill>
                <a:srgbClr val="000000"/>
              </a:solidFill>
              <a:latin typeface="Times New Roman"/>
            </a:endParaRPr>
          </a:p>
          <a:p>
            <a:pPr marL="343080" indent="-343080">
              <a:lnSpc>
                <a:spcPct val="100000"/>
              </a:lnSpc>
              <a:spcBef>
                <a:spcPts val="479"/>
              </a:spcBef>
              <a:buNone/>
              <a:tabLst>
                <a:tab algn="l" pos="0"/>
              </a:tabLst>
            </a:pPr>
            <a:r>
              <a:rPr b="0" lang="ru-RU" sz="2400" spc="-1" strike="noStrike">
                <a:solidFill>
                  <a:srgbClr val="000000"/>
                </a:solidFill>
                <a:latin typeface="Times New Roman"/>
              </a:rPr>
              <a:t>Победа Советского Союза в Великой Отечественной войне показала всему миру величайшие преимущества, превосходство и единство советского народа. </a:t>
            </a:r>
            <a:br>
              <a:rPr sz="2000"/>
            </a:br>
            <a:endParaRPr b="0" lang="ru-RU" sz="2400" spc="-1" strike="noStrike">
              <a:solidFill>
                <a:srgbClr val="000000"/>
              </a:solidFill>
              <a:latin typeface="Times New Roman"/>
            </a:endParaRPr>
          </a:p>
          <a:p>
            <a:pPr marL="343080" indent="-343080">
              <a:lnSpc>
                <a:spcPct val="100000"/>
              </a:lnSpc>
              <a:spcBef>
                <a:spcPts val="519"/>
              </a:spcBef>
              <a:buNone/>
              <a:tabLst>
                <a:tab algn="l" pos="0"/>
              </a:tabLst>
            </a:pPr>
            <a:r>
              <a:rPr b="0" lang="ru-RU" sz="2600" spc="-1" strike="noStrike">
                <a:solidFill>
                  <a:srgbClr val="c00000"/>
                </a:solidFill>
                <a:latin typeface="Times New Roman"/>
              </a:rPr>
              <a:t>Все спортсмены- участники ВОВ и их тренеры удостоены высоких государственных наград. Многие из них, пройдя войну, продолжали свою деятельность, став учёными, руководителями различных кафедр, тренерами, передавая свои знания, опыт, любовь к спорту студентам.</a:t>
            </a:r>
            <a:endParaRPr b="0" lang="ru-RU" sz="2600" spc="-1" strike="noStrike">
              <a:solidFill>
                <a:srgbClr val="000000"/>
              </a:solidFill>
              <a:latin typeface="Times New Roman"/>
            </a:endParaRPr>
          </a:p>
          <a:p>
            <a:pPr marL="343080" indent="-343080">
              <a:lnSpc>
                <a:spcPct val="100000"/>
              </a:lnSpc>
              <a:spcBef>
                <a:spcPts val="641"/>
              </a:spcBef>
              <a:buNone/>
              <a:tabLst>
                <a:tab algn="l" pos="0"/>
              </a:tabLst>
            </a:pPr>
            <a:endParaRPr b="0" lang="ru-RU" sz="32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4" name="Picture 4" descr="http://uglich.ru/uploaded/newsimages/9527_gto.jpg"/>
          <p:cNvPicPr/>
          <p:nvPr/>
        </p:nvPicPr>
        <p:blipFill>
          <a:blip r:embed="rId1"/>
          <a:stretch/>
        </p:blipFill>
        <p:spPr>
          <a:xfrm>
            <a:off x="7271640" y="4786200"/>
            <a:ext cx="1872000" cy="1872000"/>
          </a:xfrm>
          <a:prstGeom prst="rect">
            <a:avLst/>
          </a:prstGeom>
          <a:ln w="0">
            <a:noFill/>
          </a:ln>
          <a:effectLst>
            <a:softEdge rad="112680"/>
          </a:effectLst>
        </p:spPr>
      </p:pic>
      <p:pic>
        <p:nvPicPr>
          <p:cNvPr id="135" name="Picture 4" descr="http://uglich.ru/uploaded/newsimages/9527_gto.jpg"/>
          <p:cNvPicPr/>
          <p:nvPr/>
        </p:nvPicPr>
        <p:blipFill>
          <a:blip r:embed="rId2"/>
          <a:stretch/>
        </p:blipFill>
        <p:spPr>
          <a:xfrm>
            <a:off x="0" y="4786200"/>
            <a:ext cx="1872000" cy="1872000"/>
          </a:xfrm>
          <a:prstGeom prst="rect">
            <a:avLst/>
          </a:prstGeom>
          <a:ln w="0">
            <a:noFill/>
          </a:ln>
          <a:effectLst>
            <a:softEdge rad="112680"/>
          </a:effectLst>
        </p:spPr>
      </p:pic>
      <p:sp>
        <p:nvSpPr>
          <p:cNvPr id="136" name="Прямоугольник 1"/>
          <p:cNvSpPr/>
          <p:nvPr/>
        </p:nvSpPr>
        <p:spPr>
          <a:xfrm>
            <a:off x="0" y="1428840"/>
            <a:ext cx="9143640" cy="4713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ru-RU" sz="1600" spc="-1" strike="noStrike">
                <a:solidFill>
                  <a:srgbClr val="000000"/>
                </a:solidFill>
                <a:latin typeface="Arial"/>
              </a:rPr>
              <a:t>В предвоенные и военные годы в СССР занятиям физкультурой и спортом придавалось большое значение. Введённый постановлением Всесоюзного совета физической культуры 11 марта 1931 года комплекс ГТО (Готов к труду и обороне) стал основой советской системы физического воспитания и имел своей целью способствовать укреплению здоровья и всестороннему физическому развитию советских людей, успешной их подготовке к трудовой деятельности и защите Родины. </a:t>
            </a:r>
            <a:br>
              <a:rPr sz="1600"/>
            </a:br>
            <a:br>
              <a:rPr sz="1600"/>
            </a:br>
            <a:r>
              <a:rPr b="0" lang="ru-RU" sz="1600" spc="-1" strike="noStrike">
                <a:solidFill>
                  <a:srgbClr val="000000"/>
                </a:solidFill>
                <a:latin typeface="Arial"/>
              </a:rPr>
              <a:t>Хорошо по этому поводу сказал Герой Советского Союза, заслуженный мастер спорта, известный легкоатлет Николай Копылов: «</a:t>
            </a:r>
            <a:r>
              <a:rPr b="0" i="1" lang="ru-RU" sz="1600" spc="-1" strike="noStrike">
                <a:solidFill>
                  <a:srgbClr val="000000"/>
                </a:solidFill>
                <a:latin typeface="Arial"/>
              </a:rPr>
              <a:t>Не будь я спортсменом, значкистом ГТО, вряд ли дошёл бы до Берлина!</a:t>
            </a:r>
            <a:r>
              <a:rPr b="0" lang="ru-RU" sz="1600" spc="-1" strike="noStrike">
                <a:solidFill>
                  <a:srgbClr val="000000"/>
                </a:solidFill>
                <a:latin typeface="Arial"/>
              </a:rPr>
              <a:t>»</a:t>
            </a:r>
            <a:br>
              <a:rPr sz="1600"/>
            </a:br>
            <a:br>
              <a:rPr sz="1600"/>
            </a:br>
            <a:r>
              <a:rPr b="0" lang="ru-RU" sz="1600" spc="-1" strike="noStrike">
                <a:solidFill>
                  <a:srgbClr val="000000"/>
                </a:solidFill>
                <a:latin typeface="Arial"/>
              </a:rPr>
              <a:t>Нормативы  комплекса  ГТО: переползание  по-пластунски, оказание первой помощи, стрельба из малокалиберной винтовки, скоростной  пеший  переход, метание  связки  гранат, лазание  по  канату  и  шесту, переноска  патронного  ящика, плавание  с  гранатой  в  руке, преодоление  полосы  препятствий, оборонительные  и  нападающие </a:t>
            </a:r>
            <a:endParaRPr b="0" lang="ru-RU" sz="1600" spc="-1" strike="noStrike">
              <a:latin typeface="Arial"/>
            </a:endParaRPr>
          </a:p>
          <a:p>
            <a:pPr algn="ctr">
              <a:lnSpc>
                <a:spcPct val="100000"/>
              </a:lnSpc>
              <a:buNone/>
            </a:pPr>
            <a:r>
              <a:rPr b="0" lang="ru-RU" sz="1600" spc="-1" strike="noStrike">
                <a:solidFill>
                  <a:srgbClr val="000000"/>
                </a:solidFill>
                <a:latin typeface="Arial"/>
              </a:rPr>
              <a:t> </a:t>
            </a:r>
            <a:r>
              <a:rPr b="0" lang="ru-RU" sz="1600" spc="-1" strike="noStrike">
                <a:solidFill>
                  <a:srgbClr val="000000"/>
                </a:solidFill>
                <a:latin typeface="Arial"/>
              </a:rPr>
              <a:t>приёмы  различных  единоборств,  </a:t>
            </a:r>
            <a:endParaRPr b="0" lang="ru-RU" sz="1600" spc="-1" strike="noStrike">
              <a:latin typeface="Arial"/>
            </a:endParaRPr>
          </a:p>
          <a:p>
            <a:pPr algn="ctr">
              <a:lnSpc>
                <a:spcPct val="100000"/>
              </a:lnSpc>
              <a:buNone/>
            </a:pPr>
            <a:r>
              <a:rPr b="0" lang="ru-RU" sz="1600" spc="-1" strike="noStrike">
                <a:solidFill>
                  <a:srgbClr val="000000"/>
                </a:solidFill>
                <a:latin typeface="Arial"/>
              </a:rPr>
              <a:t>знание топографии, </a:t>
            </a:r>
            <a:endParaRPr b="0" lang="ru-RU" sz="1600" spc="-1" strike="noStrike">
              <a:latin typeface="Arial"/>
            </a:endParaRPr>
          </a:p>
          <a:p>
            <a:pPr algn="ctr">
              <a:lnSpc>
                <a:spcPct val="100000"/>
              </a:lnSpc>
              <a:buNone/>
            </a:pPr>
            <a:r>
              <a:rPr b="0" lang="ru-RU" sz="1600" spc="-1" strike="noStrike">
                <a:solidFill>
                  <a:srgbClr val="000000"/>
                </a:solidFill>
                <a:latin typeface="Arial"/>
              </a:rPr>
              <a:t>умение метать гранату из разных положений.</a:t>
            </a:r>
            <a:br>
              <a:rPr sz="1600"/>
            </a:br>
            <a:endParaRPr b="0" lang="ru-RU" sz="1600" spc="-1" strike="noStrike">
              <a:latin typeface="Arial"/>
            </a:endParaRPr>
          </a:p>
        </p:txBody>
      </p:sp>
      <p:sp>
        <p:nvSpPr>
          <p:cNvPr id="137" name="TextBox 2"/>
          <p:cNvSpPr/>
          <p:nvPr/>
        </p:nvSpPr>
        <p:spPr>
          <a:xfrm>
            <a:off x="0" y="714240"/>
            <a:ext cx="9143640" cy="577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200" spc="-1" strike="noStrike">
                <a:solidFill>
                  <a:srgbClr val="00b0f0"/>
                </a:solidFill>
                <a:latin typeface="Times New Roman"/>
              </a:rPr>
              <a:t>                              </a:t>
            </a:r>
            <a:r>
              <a:rPr b="1" lang="ru-RU" sz="3200" spc="-1" strike="noStrike">
                <a:solidFill>
                  <a:srgbClr val="c00000"/>
                </a:solidFill>
                <a:latin typeface="Times New Roman"/>
              </a:rPr>
              <a:t>ГТО (Готов к труду и обороне)</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p:nvPr>
        </p:nvSpPr>
        <p:spPr>
          <a:xfrm>
            <a:off x="214200" y="1357200"/>
            <a:ext cx="5928840" cy="1928520"/>
          </a:xfrm>
          <a:prstGeom prst="rect">
            <a:avLst/>
          </a:prstGeom>
          <a:noFill/>
          <a:ln w="0">
            <a:noFill/>
          </a:ln>
        </p:spPr>
        <p:txBody>
          <a:bodyPr anchor="t">
            <a:normAutofit/>
          </a:bodyPr>
          <a:p>
            <a:pPr marL="343080" indent="-343080">
              <a:lnSpc>
                <a:spcPct val="100000"/>
              </a:lnSpc>
              <a:spcBef>
                <a:spcPts val="479"/>
              </a:spcBef>
              <a:buNone/>
              <a:tabLst>
                <a:tab algn="l" pos="0"/>
              </a:tabLst>
            </a:pPr>
            <a:r>
              <a:rPr b="0" i="1" lang="ru-RU" sz="2400" spc="-1" strike="noStrike">
                <a:solidFill>
                  <a:srgbClr val="c00000"/>
                </a:solidFill>
                <a:latin typeface="Times New Roman"/>
              </a:rPr>
              <a:t>Через два месяца после окончания войны состоялась первая послевоенная спартакиада. Среди участников были и фронтовики. </a:t>
            </a:r>
            <a:endParaRPr b="0" lang="ru-RU" sz="2400" spc="-1" strike="noStrike">
              <a:solidFill>
                <a:srgbClr val="000000"/>
              </a:solidFill>
              <a:latin typeface="Times New Roman"/>
            </a:endParaRPr>
          </a:p>
          <a:p>
            <a:pPr marL="343080" indent="-343080">
              <a:lnSpc>
                <a:spcPct val="100000"/>
              </a:lnSpc>
              <a:spcBef>
                <a:spcPts val="641"/>
              </a:spcBef>
              <a:buNone/>
              <a:tabLst>
                <a:tab algn="l" pos="0"/>
              </a:tabLst>
            </a:pPr>
            <a:endParaRPr b="0" lang="ru-RU" sz="3200" spc="-1" strike="noStrike">
              <a:solidFill>
                <a:srgbClr val="000000"/>
              </a:solidFill>
              <a:latin typeface="Times New Roman"/>
            </a:endParaRPr>
          </a:p>
        </p:txBody>
      </p:sp>
      <p:pic>
        <p:nvPicPr>
          <p:cNvPr id="234" name="Picture 2" descr="C:\Users\Пользователь\Desktop\13e611e0-5fb4-4405-b9c8-4eda8ed170f4.jpg"/>
          <p:cNvPicPr/>
          <p:nvPr/>
        </p:nvPicPr>
        <p:blipFill>
          <a:blip r:embed="rId1"/>
          <a:srcRect l="2533" t="15692" r="0" b="0"/>
          <a:stretch/>
        </p:blipFill>
        <p:spPr>
          <a:xfrm>
            <a:off x="6000840" y="857160"/>
            <a:ext cx="2326680" cy="2593800"/>
          </a:xfrm>
          <a:prstGeom prst="rect">
            <a:avLst/>
          </a:prstGeom>
          <a:ln w="0">
            <a:noFill/>
          </a:ln>
          <a:effectLst>
            <a:softEdge rad="112680"/>
          </a:effectLst>
        </p:spPr>
      </p:pic>
      <p:pic>
        <p:nvPicPr>
          <p:cNvPr id="235" name="Picture 3" descr="C:\Users\Пользователь\Desktop\vse.jpg"/>
          <p:cNvPicPr/>
          <p:nvPr/>
        </p:nvPicPr>
        <p:blipFill>
          <a:blip r:embed="rId2"/>
          <a:stretch/>
        </p:blipFill>
        <p:spPr>
          <a:xfrm>
            <a:off x="2857320" y="3500280"/>
            <a:ext cx="6071760" cy="2925360"/>
          </a:xfrm>
          <a:prstGeom prst="rect">
            <a:avLst/>
          </a:prstGeom>
          <a:ln w="0">
            <a:noFill/>
          </a:ln>
          <a:effectLst>
            <a:softEdge rad="112680"/>
          </a:effectLst>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6" name="Picture 4" descr="0_cc42c_c618e5f8_XL"/>
          <p:cNvPicPr/>
          <p:nvPr/>
        </p:nvPicPr>
        <p:blipFill>
          <a:blip r:embed="rId1"/>
          <a:stretch/>
        </p:blipFill>
        <p:spPr>
          <a:xfrm>
            <a:off x="1071360" y="1500120"/>
            <a:ext cx="7429320" cy="4986360"/>
          </a:xfrm>
          <a:prstGeom prst="rect">
            <a:avLst/>
          </a:prstGeom>
          <a:ln w="0">
            <a:noFill/>
          </a:ln>
          <a:effectLst>
            <a:softEdge rad="112680"/>
          </a:effectLst>
        </p:spPr>
      </p:pic>
      <p:sp>
        <p:nvSpPr>
          <p:cNvPr id="237" name="PlaceHolder 1"/>
          <p:cNvSpPr>
            <a:spLocks noGrp="1"/>
          </p:cNvSpPr>
          <p:nvPr>
            <p:ph type="title"/>
          </p:nvPr>
        </p:nvSpPr>
        <p:spPr>
          <a:xfrm>
            <a:off x="457200" y="642960"/>
            <a:ext cx="8229240" cy="1356840"/>
          </a:xfrm>
          <a:prstGeom prst="rect">
            <a:avLst/>
          </a:prstGeom>
          <a:noFill/>
          <a:ln w="0">
            <a:noFill/>
          </a:ln>
        </p:spPr>
        <p:txBody>
          <a:bodyPr anchor="ctr">
            <a:normAutofit/>
          </a:bodyPr>
          <a:p>
            <a:pPr algn="ctr">
              <a:lnSpc>
                <a:spcPct val="100000"/>
              </a:lnSpc>
              <a:buNone/>
            </a:pPr>
            <a:r>
              <a:rPr b="1" lang="ru-RU" sz="3200" spc="-1" strike="noStrike">
                <a:solidFill>
                  <a:srgbClr val="c00000"/>
                </a:solidFill>
                <a:latin typeface="Times New Roman"/>
              </a:rPr>
              <a:t>           </a:t>
            </a:r>
            <a:r>
              <a:rPr b="1" lang="ru-RU" sz="3200" spc="-1" strike="noStrike">
                <a:solidFill>
                  <a:srgbClr val="c00000"/>
                </a:solidFill>
                <a:latin typeface="Times New Roman"/>
              </a:rPr>
              <a:t>Парад физкультурников 1945 год </a:t>
            </a:r>
            <a:br>
              <a:rPr sz="3200"/>
            </a:br>
            <a:r>
              <a:rPr b="1" lang="ru-RU" sz="3200" spc="-1" strike="noStrike">
                <a:solidFill>
                  <a:srgbClr val="c00000"/>
                </a:solidFill>
                <a:latin typeface="Times New Roman"/>
              </a:rPr>
              <a:t>в Сталинграде</a:t>
            </a:r>
            <a:endParaRPr b="0" lang="ru-RU" sz="32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8" name="Picture 2" descr="C:\Users\Пользователь\Desktop\1365764967_img_6020.jpg"/>
          <p:cNvPicPr/>
          <p:nvPr/>
        </p:nvPicPr>
        <p:blipFill>
          <a:blip r:embed="rId1"/>
          <a:stretch/>
        </p:blipFill>
        <p:spPr>
          <a:xfrm>
            <a:off x="1143000" y="2357280"/>
            <a:ext cx="6786360" cy="4112640"/>
          </a:xfrm>
          <a:prstGeom prst="rect">
            <a:avLst/>
          </a:prstGeom>
          <a:ln w="0">
            <a:noFill/>
          </a:ln>
          <a:effectLst>
            <a:softEdge rad="112680"/>
          </a:effectLst>
        </p:spPr>
      </p:pic>
      <p:sp>
        <p:nvSpPr>
          <p:cNvPr id="239" name="Прямоугольник 2"/>
          <p:cNvSpPr/>
          <p:nvPr/>
        </p:nvSpPr>
        <p:spPr>
          <a:xfrm>
            <a:off x="1071360" y="1071720"/>
            <a:ext cx="750060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1800" spc="-1" strike="noStrike">
                <a:solidFill>
                  <a:srgbClr val="c00000"/>
                </a:solidFill>
                <a:latin typeface="Times New Roman"/>
              </a:rPr>
              <a:t>Помните !.. через века, через года. </a:t>
            </a:r>
            <a:endParaRPr b="0" lang="ru-RU" sz="1800" spc="-1" strike="noStrike">
              <a:latin typeface="Arial"/>
            </a:endParaRPr>
          </a:p>
          <a:p>
            <a:pPr algn="ctr">
              <a:lnSpc>
                <a:spcPct val="100000"/>
              </a:lnSpc>
              <a:buNone/>
            </a:pPr>
            <a:r>
              <a:rPr b="1" lang="ru-RU" sz="1800" spc="-1" strike="noStrike">
                <a:solidFill>
                  <a:srgbClr val="c00000"/>
                </a:solidFill>
                <a:latin typeface="Times New Roman"/>
              </a:rPr>
              <a:t>Помните !.. о тех, кто уже не придёт никогда. Помните!... </a:t>
            </a:r>
            <a:endParaRPr b="0" lang="ru-RU" sz="1800" spc="-1" strike="noStrike">
              <a:latin typeface="Arial"/>
            </a:endParaRPr>
          </a:p>
          <a:p>
            <a:pPr algn="ctr">
              <a:lnSpc>
                <a:spcPct val="100000"/>
              </a:lnSpc>
              <a:buNone/>
            </a:pPr>
            <a:r>
              <a:rPr b="1" lang="ru-RU" sz="1800" spc="-1" strike="noStrike">
                <a:solidFill>
                  <a:srgbClr val="c00000"/>
                </a:solidFill>
                <a:latin typeface="Times New Roman"/>
              </a:rPr>
              <a:t>Памяти павших будьте достойны! </a:t>
            </a:r>
            <a:endParaRPr b="0" lang="ru-RU" sz="1800" spc="-1" strike="noStrike">
              <a:latin typeface="Arial"/>
            </a:endParaRPr>
          </a:p>
          <a:p>
            <a:pPr algn="r">
              <a:lnSpc>
                <a:spcPct val="100000"/>
              </a:lnSpc>
              <a:buNone/>
            </a:pPr>
            <a:r>
              <a:rPr b="1" lang="ru-RU" sz="1800" spc="-1" strike="noStrike">
                <a:solidFill>
                  <a:srgbClr val="c00000"/>
                </a:solidFill>
                <a:latin typeface="Times New Roman"/>
              </a:rPr>
              <a:t>Р. Рождественский</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38" name="Picture 2" descr="C:\Users\Пользователь\Desktop\омсбон -01.jpg"/>
          <p:cNvPicPr/>
          <p:nvPr/>
        </p:nvPicPr>
        <p:blipFill>
          <a:blip r:embed="rId2"/>
          <a:stretch/>
        </p:blipFill>
        <p:spPr>
          <a:xfrm>
            <a:off x="3035160" y="1000080"/>
            <a:ext cx="6108480" cy="3928680"/>
          </a:xfrm>
          <a:prstGeom prst="rect">
            <a:avLst/>
          </a:prstGeom>
          <a:ln w="0">
            <a:noFill/>
          </a:ln>
          <a:effectLst>
            <a:softEdge rad="112680"/>
          </a:effectLst>
        </p:spPr>
      </p:pic>
      <p:sp>
        <p:nvSpPr>
          <p:cNvPr id="139" name="PlaceHolder 1"/>
          <p:cNvSpPr>
            <a:spLocks noGrp="1"/>
          </p:cNvSpPr>
          <p:nvPr>
            <p:ph/>
          </p:nvPr>
        </p:nvSpPr>
        <p:spPr>
          <a:xfrm>
            <a:off x="214200" y="1000080"/>
            <a:ext cx="8572320" cy="5452920"/>
          </a:xfrm>
          <a:prstGeom prst="rect">
            <a:avLst/>
          </a:prstGeom>
          <a:noFill/>
          <a:ln w="0">
            <a:noFill/>
          </a:ln>
        </p:spPr>
        <p:txBody>
          <a:bodyPr anchor="t">
            <a:normAutofit fontScale="86000"/>
          </a:bodyPr>
          <a:p>
            <a:pPr>
              <a:lnSpc>
                <a:spcPct val="100000"/>
              </a:lnSpc>
              <a:spcBef>
                <a:spcPts val="479"/>
              </a:spcBef>
              <a:buNone/>
              <a:tabLst>
                <a:tab algn="l" pos="0"/>
              </a:tabLst>
            </a:pPr>
            <a:r>
              <a:rPr b="0" lang="ru-RU" sz="2400" spc="-1" strike="noStrike">
                <a:solidFill>
                  <a:srgbClr val="000000"/>
                </a:solidFill>
                <a:latin typeface="Times New Roman"/>
              </a:rPr>
              <a:t>С первых дней войны весь </a:t>
            </a:r>
            <a:endParaRPr b="0" lang="ru-RU" sz="2400" spc="-1" strike="noStrike">
              <a:solidFill>
                <a:srgbClr val="000000"/>
              </a:solidFill>
              <a:latin typeface="Times New Roman"/>
            </a:endParaRPr>
          </a:p>
          <a:p>
            <a:pPr>
              <a:lnSpc>
                <a:spcPct val="100000"/>
              </a:lnSpc>
              <a:spcBef>
                <a:spcPts val="479"/>
              </a:spcBef>
              <a:buNone/>
              <a:tabLst>
                <a:tab algn="l" pos="0"/>
              </a:tabLst>
            </a:pPr>
            <a:r>
              <a:rPr b="0" lang="ru-RU" sz="2400" spc="-1" strike="noStrike">
                <a:solidFill>
                  <a:srgbClr val="000000"/>
                </a:solidFill>
                <a:latin typeface="Times New Roman"/>
              </a:rPr>
              <a:t>советский народ поднялся </a:t>
            </a:r>
            <a:endParaRPr b="0" lang="ru-RU" sz="2400" spc="-1" strike="noStrike">
              <a:solidFill>
                <a:srgbClr val="000000"/>
              </a:solidFill>
              <a:latin typeface="Times New Roman"/>
            </a:endParaRPr>
          </a:p>
          <a:p>
            <a:pPr>
              <a:lnSpc>
                <a:spcPct val="100000"/>
              </a:lnSpc>
              <a:spcBef>
                <a:spcPts val="479"/>
              </a:spcBef>
              <a:buNone/>
              <a:tabLst>
                <a:tab algn="l" pos="0"/>
              </a:tabLst>
            </a:pPr>
            <a:r>
              <a:rPr b="0" lang="ru-RU" sz="2400" spc="-1" strike="noStrike">
                <a:solidFill>
                  <a:srgbClr val="000000"/>
                </a:solidFill>
                <a:latin typeface="Times New Roman"/>
              </a:rPr>
              <a:t>на борьбу с фашизмом.</a:t>
            </a:r>
            <a:endParaRPr b="0" lang="ru-RU" sz="2400" spc="-1" strike="noStrike">
              <a:solidFill>
                <a:srgbClr val="000000"/>
              </a:solidFill>
              <a:latin typeface="Times New Roman"/>
            </a:endParaRPr>
          </a:p>
          <a:p>
            <a:pPr>
              <a:lnSpc>
                <a:spcPct val="100000"/>
              </a:lnSpc>
              <a:spcBef>
                <a:spcPts val="479"/>
              </a:spcBef>
              <a:buNone/>
              <a:tabLst>
                <a:tab algn="l" pos="0"/>
              </a:tabLst>
            </a:pPr>
            <a:r>
              <a:rPr b="0" lang="ru-RU" sz="2400" spc="-1" strike="noStrike">
                <a:solidFill>
                  <a:srgbClr val="000000"/>
                </a:solidFill>
                <a:latin typeface="Times New Roman"/>
              </a:rPr>
              <a:t> </a:t>
            </a:r>
            <a:r>
              <a:rPr b="0" lang="ru-RU" sz="2400" spc="-1" strike="noStrike">
                <a:solidFill>
                  <a:srgbClr val="000000"/>
                </a:solidFill>
                <a:latin typeface="Times New Roman"/>
              </a:rPr>
              <a:t>Не могли остаться </a:t>
            </a:r>
            <a:endParaRPr b="0" lang="ru-RU" sz="2400" spc="-1" strike="noStrike">
              <a:solidFill>
                <a:srgbClr val="000000"/>
              </a:solidFill>
              <a:latin typeface="Times New Roman"/>
            </a:endParaRPr>
          </a:p>
          <a:p>
            <a:pPr>
              <a:lnSpc>
                <a:spcPct val="100000"/>
              </a:lnSpc>
              <a:spcBef>
                <a:spcPts val="479"/>
              </a:spcBef>
              <a:buNone/>
              <a:tabLst>
                <a:tab algn="l" pos="0"/>
              </a:tabLst>
            </a:pPr>
            <a:r>
              <a:rPr b="0" lang="ru-RU" sz="2400" spc="-1" strike="noStrike">
                <a:solidFill>
                  <a:srgbClr val="000000"/>
                </a:solidFill>
                <a:latin typeface="Times New Roman"/>
              </a:rPr>
              <a:t>в стороне и спортсмены. </a:t>
            </a:r>
            <a:endParaRPr b="0" lang="ru-RU" sz="2400" spc="-1" strike="noStrike">
              <a:solidFill>
                <a:srgbClr val="000000"/>
              </a:solidFill>
              <a:latin typeface="Times New Roman"/>
            </a:endParaRPr>
          </a:p>
          <a:p>
            <a:pPr>
              <a:lnSpc>
                <a:spcPct val="100000"/>
              </a:lnSpc>
              <a:spcBef>
                <a:spcPts val="479"/>
              </a:spcBef>
              <a:buNone/>
              <a:tabLst>
                <a:tab algn="l" pos="0"/>
              </a:tabLst>
            </a:pPr>
            <a:r>
              <a:rPr b="0" lang="ru-RU" sz="2400" spc="-1" strike="noStrike">
                <a:solidFill>
                  <a:srgbClr val="000000"/>
                </a:solidFill>
                <a:latin typeface="Times New Roman"/>
              </a:rPr>
              <a:t>Уже 27 июня 1941</a:t>
            </a:r>
            <a:endParaRPr b="0" lang="ru-RU" sz="2400" spc="-1" strike="noStrike">
              <a:solidFill>
                <a:srgbClr val="000000"/>
              </a:solidFill>
              <a:latin typeface="Times New Roman"/>
            </a:endParaRPr>
          </a:p>
          <a:p>
            <a:pPr>
              <a:lnSpc>
                <a:spcPct val="100000"/>
              </a:lnSpc>
              <a:spcBef>
                <a:spcPts val="479"/>
              </a:spcBef>
              <a:buNone/>
              <a:tabLst>
                <a:tab algn="l" pos="0"/>
              </a:tabLst>
            </a:pPr>
            <a:r>
              <a:rPr b="0" lang="ru-RU" sz="2400" spc="-1" strike="noStrike">
                <a:solidFill>
                  <a:srgbClr val="000000"/>
                </a:solidFill>
                <a:latin typeface="Times New Roman"/>
              </a:rPr>
              <a:t> </a:t>
            </a:r>
            <a:r>
              <a:rPr b="0" lang="ru-RU" sz="2400" spc="-1" strike="noStrike">
                <a:solidFill>
                  <a:srgbClr val="000000"/>
                </a:solidFill>
                <a:latin typeface="Times New Roman"/>
              </a:rPr>
              <a:t>года из спортсменов-</a:t>
            </a:r>
            <a:endParaRPr b="0" lang="ru-RU" sz="2400" spc="-1" strike="noStrike">
              <a:solidFill>
                <a:srgbClr val="000000"/>
              </a:solidFill>
              <a:latin typeface="Times New Roman"/>
            </a:endParaRPr>
          </a:p>
          <a:p>
            <a:pPr>
              <a:lnSpc>
                <a:spcPct val="100000"/>
              </a:lnSpc>
              <a:spcBef>
                <a:spcPts val="479"/>
              </a:spcBef>
              <a:buNone/>
              <a:tabLst>
                <a:tab algn="l" pos="0"/>
              </a:tabLst>
            </a:pPr>
            <a:r>
              <a:rPr b="0" lang="ru-RU" sz="2400" spc="-1" strike="noStrike">
                <a:solidFill>
                  <a:srgbClr val="000000"/>
                </a:solidFill>
                <a:latin typeface="Times New Roman"/>
              </a:rPr>
              <a:t>добровольцев были </a:t>
            </a:r>
            <a:endParaRPr b="0" lang="ru-RU" sz="2400" spc="-1" strike="noStrike">
              <a:solidFill>
                <a:srgbClr val="000000"/>
              </a:solidFill>
              <a:latin typeface="Times New Roman"/>
            </a:endParaRPr>
          </a:p>
          <a:p>
            <a:pPr>
              <a:lnSpc>
                <a:spcPct val="100000"/>
              </a:lnSpc>
              <a:spcBef>
                <a:spcPts val="479"/>
              </a:spcBef>
              <a:buNone/>
              <a:tabLst>
                <a:tab algn="l" pos="0"/>
              </a:tabLst>
            </a:pPr>
            <a:r>
              <a:rPr b="0" lang="ru-RU" sz="2400" spc="-1" strike="noStrike">
                <a:solidFill>
                  <a:srgbClr val="000000"/>
                </a:solidFill>
                <a:latin typeface="Times New Roman"/>
              </a:rPr>
              <a:t>сформированы первые </a:t>
            </a:r>
            <a:endParaRPr b="0" lang="ru-RU" sz="2400" spc="-1" strike="noStrike">
              <a:solidFill>
                <a:srgbClr val="000000"/>
              </a:solidFill>
              <a:latin typeface="Times New Roman"/>
            </a:endParaRPr>
          </a:p>
          <a:p>
            <a:pPr>
              <a:lnSpc>
                <a:spcPct val="100000"/>
              </a:lnSpc>
              <a:spcBef>
                <a:spcPts val="479"/>
              </a:spcBef>
              <a:buNone/>
              <a:tabLst>
                <a:tab algn="l" pos="0"/>
              </a:tabLst>
            </a:pPr>
            <a:r>
              <a:rPr b="0" lang="ru-RU" sz="2400" spc="-1" strike="noStrike">
                <a:solidFill>
                  <a:srgbClr val="000000"/>
                </a:solidFill>
                <a:latin typeface="Times New Roman"/>
              </a:rPr>
              <a:t>отряды отдельной </a:t>
            </a:r>
            <a:endParaRPr b="0" lang="ru-RU" sz="2400" spc="-1" strike="noStrike">
              <a:solidFill>
                <a:srgbClr val="000000"/>
              </a:solidFill>
              <a:latin typeface="Times New Roman"/>
            </a:endParaRPr>
          </a:p>
          <a:p>
            <a:pPr>
              <a:lnSpc>
                <a:spcPct val="100000"/>
              </a:lnSpc>
              <a:spcBef>
                <a:spcPts val="479"/>
              </a:spcBef>
              <a:buNone/>
              <a:tabLst>
                <a:tab algn="l" pos="0"/>
              </a:tabLst>
            </a:pPr>
            <a:r>
              <a:rPr b="0" lang="ru-RU" sz="2400" spc="-1" strike="noStrike">
                <a:solidFill>
                  <a:srgbClr val="000000"/>
                </a:solidFill>
                <a:latin typeface="Times New Roman"/>
              </a:rPr>
              <a:t>мотострелковой </a:t>
            </a:r>
            <a:endParaRPr b="0" lang="ru-RU" sz="2400" spc="-1" strike="noStrike">
              <a:solidFill>
                <a:srgbClr val="000000"/>
              </a:solidFill>
              <a:latin typeface="Times New Roman"/>
            </a:endParaRPr>
          </a:p>
          <a:p>
            <a:pPr>
              <a:lnSpc>
                <a:spcPct val="100000"/>
              </a:lnSpc>
              <a:spcBef>
                <a:spcPts val="479"/>
              </a:spcBef>
              <a:buNone/>
              <a:tabLst>
                <a:tab algn="l" pos="0"/>
              </a:tabLst>
            </a:pPr>
            <a:r>
              <a:rPr b="0" lang="ru-RU" sz="2400" spc="-1" strike="noStrike">
                <a:solidFill>
                  <a:srgbClr val="000000"/>
                </a:solidFill>
                <a:latin typeface="Times New Roman"/>
              </a:rPr>
              <a:t>бригады особого назначения (ОМСБОН). </a:t>
            </a:r>
            <a:endParaRPr b="0" lang="ru-RU" sz="2400" spc="-1" strike="noStrike">
              <a:solidFill>
                <a:srgbClr val="000000"/>
              </a:solidFill>
              <a:latin typeface="Times New Roman"/>
            </a:endParaRPr>
          </a:p>
          <a:p>
            <a:pPr>
              <a:lnSpc>
                <a:spcPct val="100000"/>
              </a:lnSpc>
              <a:spcBef>
                <a:spcPts val="479"/>
              </a:spcBef>
              <a:buNone/>
              <a:tabLst>
                <a:tab algn="l" pos="0"/>
              </a:tabLst>
            </a:pPr>
            <a:r>
              <a:rPr b="0" lang="ru-RU" sz="2400" spc="-1" strike="noStrike">
                <a:solidFill>
                  <a:srgbClr val="000000"/>
                </a:solidFill>
                <a:latin typeface="Times New Roman"/>
              </a:rPr>
              <a:t>Бригада представляла собой то, что на Западе теперь называют «коммандос». Спортсмены учились минировать шоссейные и железные дороги, стрелять без промаха, бесшумно снимать часовых.</a:t>
            </a:r>
            <a:endParaRPr b="0" lang="ru-RU" sz="24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p:nvPr>
        </p:nvSpPr>
        <p:spPr>
          <a:xfrm>
            <a:off x="214200" y="1143000"/>
            <a:ext cx="8715240" cy="5428800"/>
          </a:xfrm>
          <a:prstGeom prst="rect">
            <a:avLst/>
          </a:prstGeom>
          <a:noFill/>
          <a:ln w="0">
            <a:noFill/>
          </a:ln>
        </p:spPr>
        <p:txBody>
          <a:bodyPr anchor="t">
            <a:noAutofit/>
          </a:bodyPr>
          <a:p>
            <a:pPr marL="343080" indent="-343080" algn="ctr">
              <a:lnSpc>
                <a:spcPct val="100000"/>
              </a:lnSpc>
              <a:spcBef>
                <a:spcPts val="360"/>
              </a:spcBef>
              <a:buNone/>
              <a:tabLst>
                <a:tab algn="l" pos="0"/>
              </a:tabLst>
            </a:pPr>
            <a:r>
              <a:rPr b="0" lang="ru-RU" sz="1800" spc="-1" strike="noStrike">
                <a:solidFill>
                  <a:srgbClr val="1e1c11"/>
                </a:solidFill>
                <a:latin typeface="Times New Roman"/>
              </a:rPr>
              <a:t>Всего за линию фронта, в 1941-1945 гг. было отправлено свыше 200 оперативных групп, в которые входило более </a:t>
            </a:r>
            <a:r>
              <a:rPr b="0" lang="ru-RU" sz="1800" spc="-1" strike="noStrike" u="sng">
                <a:solidFill>
                  <a:srgbClr val="c00000"/>
                </a:solidFill>
                <a:uFillTx/>
                <a:latin typeface="Times New Roman"/>
              </a:rPr>
              <a:t>7000 человек</a:t>
            </a:r>
            <a:r>
              <a:rPr b="0" lang="ru-RU" sz="1800" spc="-1" strike="noStrike">
                <a:solidFill>
                  <a:srgbClr val="1e1c11"/>
                </a:solidFill>
                <a:latin typeface="Times New Roman"/>
              </a:rPr>
              <a:t>, а более </a:t>
            </a:r>
            <a:r>
              <a:rPr b="0" lang="ru-RU" sz="1800" spc="-1" strike="noStrike" u="sng">
                <a:solidFill>
                  <a:srgbClr val="c00000"/>
                </a:solidFill>
                <a:uFillTx/>
                <a:latin typeface="Times New Roman"/>
              </a:rPr>
              <a:t>800 - спортсмены</a:t>
            </a:r>
            <a:r>
              <a:rPr b="0" lang="ru-RU" sz="1800" spc="-1" strike="noStrike">
                <a:solidFill>
                  <a:srgbClr val="c00000"/>
                </a:solidFill>
                <a:latin typeface="Times New Roman"/>
              </a:rPr>
              <a:t>. </a:t>
            </a: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r>
              <a:rPr b="0" i="1" lang="ru-RU" sz="1800" spc="-1" strike="noStrike" u="sng">
                <a:solidFill>
                  <a:srgbClr val="c00000"/>
                </a:solidFill>
                <a:uFillTx/>
                <a:latin typeface="Times New Roman"/>
              </a:rPr>
              <a:t>Среди них</a:t>
            </a:r>
            <a:r>
              <a:rPr b="0" lang="ru-RU" sz="1800" spc="-1" strike="noStrike">
                <a:solidFill>
                  <a:srgbClr val="c00000"/>
                </a:solidFill>
                <a:latin typeface="Times New Roman"/>
              </a:rPr>
              <a:t>:</a:t>
            </a:r>
            <a:br>
              <a:rPr sz="1800"/>
            </a:br>
            <a:r>
              <a:rPr b="0" lang="ru-RU" sz="1800" spc="-1" strike="noStrike">
                <a:solidFill>
                  <a:srgbClr val="1e1c11"/>
                </a:solidFill>
                <a:latin typeface="Times New Roman"/>
              </a:rPr>
              <a:t>Легкоатлеты братья Серафим и Георгий Знаменские, Конькобежец Анатолий Капчинский,  Боксеры Николай Королев и Игорь Миклашевский, Борец Григорий Пыльнов, Лыжница Любовь Кулакова, Гребец Александр Долгушин. </a:t>
            </a:r>
            <a:br>
              <a:rPr sz="1800"/>
            </a:br>
            <a:br>
              <a:rPr sz="1800"/>
            </a:br>
            <a:r>
              <a:rPr b="0" lang="ru-RU" sz="1800" spc="-1" strike="noStrike">
                <a:solidFill>
                  <a:srgbClr val="1e1c11"/>
                </a:solidFill>
                <a:latin typeface="Times New Roman"/>
              </a:rPr>
              <a:t>Вошли в бригаду игроки минской футбольной команды «Динамо», </a:t>
            </a:r>
            <a:r>
              <a:rPr b="0" lang="ru-RU" sz="1800" spc="-1" strike="noStrike">
                <a:solidFill>
                  <a:srgbClr val="c00000"/>
                </a:solidFill>
                <a:latin typeface="Times New Roman"/>
              </a:rPr>
              <a:t>350 студентов </a:t>
            </a:r>
            <a:r>
              <a:rPr b="0" lang="ru-RU" sz="1800" spc="-1" strike="noStrike">
                <a:solidFill>
                  <a:srgbClr val="1e1c11"/>
                </a:solidFill>
                <a:latin typeface="Times New Roman"/>
              </a:rPr>
              <a:t>и преподавателей Центрального государственного института физической культуры, студенты Московских историко-архивного, кожевенного, горного, станко-инструментального, медицинского институтов, </a:t>
            </a: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r>
              <a:rPr b="0" lang="ru-RU" sz="1800" spc="-1" strike="noStrike">
                <a:solidFill>
                  <a:srgbClr val="1e1c11"/>
                </a:solidFill>
                <a:latin typeface="Times New Roman"/>
              </a:rPr>
              <a:t>Института истории, философии и литературы. </a:t>
            </a: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r>
              <a:rPr b="0" lang="ru-RU" sz="1800" spc="-1" strike="noStrike">
                <a:solidFill>
                  <a:srgbClr val="1e1c11"/>
                </a:solidFill>
                <a:latin typeface="Times New Roman"/>
              </a:rPr>
              <a:t>В тылу противника они пустили под откос 1500 </a:t>
            </a: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r>
              <a:rPr b="0" lang="ru-RU" sz="1800" spc="-1" strike="noStrike">
                <a:solidFill>
                  <a:srgbClr val="1e1c11"/>
                </a:solidFill>
                <a:latin typeface="Times New Roman"/>
              </a:rPr>
              <a:t>воинских эшелонов с вооружением и гитлеровскими </a:t>
            </a: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r>
              <a:rPr b="0" lang="ru-RU" sz="1800" spc="-1" strike="noStrike">
                <a:solidFill>
                  <a:srgbClr val="1e1c11"/>
                </a:solidFill>
                <a:latin typeface="Times New Roman"/>
              </a:rPr>
              <a:t>, разрушили сотни мостов и </a:t>
            </a: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r>
              <a:rPr b="0" lang="ru-RU" sz="1800" spc="-1" strike="noStrike">
                <a:solidFill>
                  <a:srgbClr val="1e1c11"/>
                </a:solidFill>
                <a:latin typeface="Times New Roman"/>
              </a:rPr>
              <a:t>уничтожили 50 самолётов и 145 танков.</a:t>
            </a:r>
            <a:endParaRPr b="0" lang="ru-RU" sz="1800" spc="-1" strike="noStrike">
              <a:solidFill>
                <a:srgbClr val="000000"/>
              </a:solidFill>
              <a:latin typeface="Times New Roman"/>
            </a:endParaRPr>
          </a:p>
          <a:p>
            <a:pPr algn="ctr">
              <a:lnSpc>
                <a:spcPct val="100000"/>
              </a:lnSpc>
              <a:spcBef>
                <a:spcPts val="360"/>
              </a:spcBef>
              <a:buNone/>
              <a:tabLst>
                <a:tab algn="l" pos="0"/>
              </a:tabLst>
            </a:pP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endParaRPr b="0" lang="ru-RU" sz="1800" spc="-1" strike="noStrike">
              <a:solidFill>
                <a:srgbClr val="000000"/>
              </a:solidFill>
              <a:latin typeface="Times New Roman"/>
            </a:endParaRPr>
          </a:p>
        </p:txBody>
      </p:sp>
      <p:pic>
        <p:nvPicPr>
          <p:cNvPr id="141" name="Рисунок 3" descr="http://31md.ru/images/stories/borba.jpg"/>
          <p:cNvPicPr/>
          <p:nvPr/>
        </p:nvPicPr>
        <p:blipFill>
          <a:blip r:embed="rId1"/>
          <a:stretch/>
        </p:blipFill>
        <p:spPr>
          <a:xfrm>
            <a:off x="5429160" y="4071960"/>
            <a:ext cx="3571560" cy="2535480"/>
          </a:xfrm>
          <a:prstGeom prst="rect">
            <a:avLst/>
          </a:prstGeom>
          <a:ln w="0">
            <a:noFill/>
          </a:ln>
          <a:effectLst>
            <a:softEdge rad="112680"/>
          </a:effectLst>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2" name="Picture 4" descr="C:\Users\Пользователь\Desktop\89668_224969.jpg"/>
          <p:cNvPicPr/>
          <p:nvPr/>
        </p:nvPicPr>
        <p:blipFill>
          <a:blip r:embed="rId1"/>
          <a:stretch/>
        </p:blipFill>
        <p:spPr>
          <a:xfrm>
            <a:off x="428760" y="4262400"/>
            <a:ext cx="3571560" cy="2381040"/>
          </a:xfrm>
          <a:prstGeom prst="rect">
            <a:avLst/>
          </a:prstGeom>
          <a:ln w="0">
            <a:noFill/>
          </a:ln>
          <a:effectLst>
            <a:softEdge rad="112680"/>
          </a:effectLst>
        </p:spPr>
      </p:pic>
      <p:pic>
        <p:nvPicPr>
          <p:cNvPr id="143" name="Рисунок 3" descr="Москомспорт 2.14_ Девушки - участницы военизиованного кросса.jpg"/>
          <p:cNvPicPr/>
          <p:nvPr/>
        </p:nvPicPr>
        <p:blipFill>
          <a:blip r:embed="rId2"/>
          <a:stretch/>
        </p:blipFill>
        <p:spPr>
          <a:xfrm>
            <a:off x="5929200" y="857160"/>
            <a:ext cx="3214440" cy="2356920"/>
          </a:xfrm>
          <a:prstGeom prst="rect">
            <a:avLst/>
          </a:prstGeom>
          <a:ln w="0">
            <a:noFill/>
          </a:ln>
          <a:effectLst>
            <a:softEdge rad="112680"/>
          </a:effectLst>
        </p:spPr>
      </p:pic>
      <p:sp>
        <p:nvSpPr>
          <p:cNvPr id="144" name="PlaceHolder 1"/>
          <p:cNvSpPr>
            <a:spLocks noGrp="1"/>
          </p:cNvSpPr>
          <p:nvPr>
            <p:ph/>
          </p:nvPr>
        </p:nvSpPr>
        <p:spPr>
          <a:xfrm>
            <a:off x="357120" y="928800"/>
            <a:ext cx="8572320" cy="3785760"/>
          </a:xfrm>
          <a:prstGeom prst="rect">
            <a:avLst/>
          </a:prstGeom>
          <a:noFill/>
          <a:ln w="0">
            <a:noFill/>
          </a:ln>
        </p:spPr>
        <p:txBody>
          <a:bodyPr anchor="t">
            <a:normAutofit fontScale="21000"/>
          </a:bodyPr>
          <a:p>
            <a:pPr marL="343080" indent="-343080">
              <a:lnSpc>
                <a:spcPct val="100000"/>
              </a:lnSpc>
              <a:spcBef>
                <a:spcPts val="561"/>
              </a:spcBef>
              <a:buNone/>
              <a:tabLst>
                <a:tab algn="l" pos="0"/>
              </a:tabLst>
            </a:pPr>
            <a:endParaRPr b="0" lang="ru-RU" sz="2800" spc="-1" strike="noStrike">
              <a:solidFill>
                <a:srgbClr val="000000"/>
              </a:solidFill>
              <a:latin typeface="Times New Roman"/>
            </a:endParaRPr>
          </a:p>
          <a:p>
            <a:pPr marL="343080" indent="-343080">
              <a:lnSpc>
                <a:spcPct val="100000"/>
              </a:lnSpc>
              <a:spcBef>
                <a:spcPts val="1440"/>
              </a:spcBef>
              <a:buNone/>
              <a:tabLst>
                <a:tab algn="l" pos="0"/>
              </a:tabLst>
            </a:pPr>
            <a:r>
              <a:rPr b="0" lang="ru-RU" sz="7200" spc="-1" strike="noStrike">
                <a:solidFill>
                  <a:srgbClr val="1e1c11"/>
                </a:solidFill>
                <a:latin typeface="Times New Roman"/>
              </a:rPr>
              <a:t>В ОМСБОН вступили более </a:t>
            </a:r>
            <a:r>
              <a:rPr b="0" lang="ru-RU" sz="7200" spc="-1" strike="noStrike">
                <a:solidFill>
                  <a:srgbClr val="c00000"/>
                </a:solidFill>
                <a:latin typeface="Times New Roman"/>
              </a:rPr>
              <a:t>300 женщин</a:t>
            </a:r>
            <a:r>
              <a:rPr b="0" lang="ru-RU" sz="7200" spc="-1" strike="noStrike">
                <a:solidFill>
                  <a:srgbClr val="1e1c11"/>
                </a:solidFill>
                <a:latin typeface="Times New Roman"/>
              </a:rPr>
              <a:t>. Они стали </a:t>
            </a:r>
            <a:endParaRPr b="0" lang="ru-RU" sz="7200" spc="-1" strike="noStrike">
              <a:solidFill>
                <a:srgbClr val="000000"/>
              </a:solidFill>
              <a:latin typeface="Times New Roman"/>
            </a:endParaRPr>
          </a:p>
          <a:p>
            <a:pPr marL="343080" indent="-343080">
              <a:lnSpc>
                <a:spcPct val="100000"/>
              </a:lnSpc>
              <a:spcBef>
                <a:spcPts val="1440"/>
              </a:spcBef>
              <a:buNone/>
              <a:tabLst>
                <a:tab algn="l" pos="0"/>
              </a:tabLst>
            </a:pPr>
            <a:r>
              <a:rPr b="0" lang="ru-RU" sz="7200" spc="-1" strike="noStrike">
                <a:solidFill>
                  <a:srgbClr val="1e1c11"/>
                </a:solidFill>
                <a:latin typeface="Times New Roman"/>
              </a:rPr>
              <a:t>разведчицами, радистками, медсестрами.</a:t>
            </a:r>
            <a:endParaRPr b="0" lang="ru-RU" sz="7200" spc="-1" strike="noStrike">
              <a:solidFill>
                <a:srgbClr val="000000"/>
              </a:solidFill>
              <a:latin typeface="Times New Roman"/>
            </a:endParaRPr>
          </a:p>
          <a:p>
            <a:pPr marL="343080" indent="-343080">
              <a:lnSpc>
                <a:spcPct val="100000"/>
              </a:lnSpc>
              <a:spcBef>
                <a:spcPts val="561"/>
              </a:spcBef>
              <a:buNone/>
              <a:tabLst>
                <a:tab algn="l" pos="0"/>
              </a:tabLst>
            </a:pPr>
            <a:endParaRPr b="0" lang="ru-RU" sz="2800" spc="-1" strike="noStrike">
              <a:solidFill>
                <a:srgbClr val="000000"/>
              </a:solidFill>
              <a:latin typeface="Times New Roman"/>
            </a:endParaRPr>
          </a:p>
          <a:p>
            <a:pPr marL="343080" indent="-343080">
              <a:lnSpc>
                <a:spcPct val="100000"/>
              </a:lnSpc>
              <a:spcBef>
                <a:spcPts val="561"/>
              </a:spcBef>
              <a:buNone/>
              <a:tabLst>
                <a:tab algn="l" pos="0"/>
              </a:tabLst>
            </a:pPr>
            <a:endParaRPr b="0" lang="ru-RU" sz="2800" spc="-1" strike="noStrike">
              <a:solidFill>
                <a:srgbClr val="000000"/>
              </a:solidFill>
              <a:latin typeface="Times New Roman"/>
            </a:endParaRPr>
          </a:p>
          <a:p>
            <a:pPr marL="343080" indent="-343080">
              <a:lnSpc>
                <a:spcPct val="100000"/>
              </a:lnSpc>
              <a:spcBef>
                <a:spcPts val="1440"/>
              </a:spcBef>
              <a:buNone/>
              <a:tabLst>
                <a:tab algn="l" pos="0"/>
              </a:tabLst>
            </a:pPr>
            <a:r>
              <a:rPr b="0" lang="ru-RU" sz="7200" spc="-1" strike="noStrike">
                <a:solidFill>
                  <a:srgbClr val="000000"/>
                </a:solidFill>
                <a:latin typeface="Times New Roman"/>
              </a:rPr>
              <a:t>Вместо ушедших на фронт мужчин физкультурные </a:t>
            </a:r>
            <a:endParaRPr b="0" lang="ru-RU" sz="7200" spc="-1" strike="noStrike">
              <a:solidFill>
                <a:srgbClr val="000000"/>
              </a:solidFill>
              <a:latin typeface="Times New Roman"/>
            </a:endParaRPr>
          </a:p>
          <a:p>
            <a:pPr marL="343080" indent="-343080">
              <a:lnSpc>
                <a:spcPct val="100000"/>
              </a:lnSpc>
              <a:spcBef>
                <a:spcPts val="1440"/>
              </a:spcBef>
              <a:buNone/>
              <a:tabLst>
                <a:tab algn="l" pos="0"/>
              </a:tabLst>
            </a:pPr>
            <a:r>
              <a:rPr b="0" lang="ru-RU" sz="7200" spc="-1" strike="noStrike">
                <a:solidFill>
                  <a:srgbClr val="000000"/>
                </a:solidFill>
                <a:latin typeface="Times New Roman"/>
              </a:rPr>
              <a:t>организации возглавили лучшие довоенные спортсменки, </a:t>
            </a:r>
            <a:endParaRPr b="0" lang="ru-RU" sz="7200" spc="-1" strike="noStrike">
              <a:solidFill>
                <a:srgbClr val="000000"/>
              </a:solidFill>
              <a:latin typeface="Times New Roman"/>
            </a:endParaRPr>
          </a:p>
          <a:p>
            <a:pPr marL="343080" indent="-343080">
              <a:lnSpc>
                <a:spcPct val="100000"/>
              </a:lnSpc>
              <a:spcBef>
                <a:spcPts val="1440"/>
              </a:spcBef>
              <a:buNone/>
              <a:tabLst>
                <a:tab algn="l" pos="0"/>
              </a:tabLst>
            </a:pPr>
            <a:r>
              <a:rPr b="0" lang="ru-RU" sz="7200" spc="-1" strike="noStrike">
                <a:solidFill>
                  <a:srgbClr val="000000"/>
                </a:solidFill>
                <a:latin typeface="Times New Roman"/>
              </a:rPr>
              <a:t>неоднократные чемпионки и призеры. Физкультурницы</a:t>
            </a:r>
            <a:endParaRPr b="0" lang="ru-RU" sz="7200" spc="-1" strike="noStrike">
              <a:solidFill>
                <a:srgbClr val="000000"/>
              </a:solidFill>
              <a:latin typeface="Times New Roman"/>
            </a:endParaRPr>
          </a:p>
          <a:p>
            <a:pPr marL="343080" indent="-343080">
              <a:lnSpc>
                <a:spcPct val="100000"/>
              </a:lnSpc>
              <a:spcBef>
                <a:spcPts val="1440"/>
              </a:spcBef>
              <a:buNone/>
              <a:tabLst>
                <a:tab algn="l" pos="0"/>
              </a:tabLst>
            </a:pPr>
            <a:r>
              <a:rPr b="0" lang="ru-RU" sz="7200" spc="-1" strike="noStrike">
                <a:solidFill>
                  <a:srgbClr val="000000"/>
                </a:solidFill>
                <a:latin typeface="Times New Roman"/>
              </a:rPr>
              <a:t> </a:t>
            </a:r>
            <a:r>
              <a:rPr b="0" lang="ru-RU" sz="7200" spc="-1" strike="noStrike">
                <a:solidFill>
                  <a:srgbClr val="000000"/>
                </a:solidFill>
                <a:latin typeface="Times New Roman"/>
              </a:rPr>
              <a:t>учились на курсах по подготовке медицинских сестер. </a:t>
            </a:r>
            <a:endParaRPr b="0" lang="ru-RU" sz="7200" spc="-1" strike="noStrike">
              <a:solidFill>
                <a:srgbClr val="000000"/>
              </a:solidFill>
              <a:latin typeface="Times New Roman"/>
            </a:endParaRPr>
          </a:p>
          <a:p>
            <a:pPr marL="343080" indent="-343080">
              <a:lnSpc>
                <a:spcPct val="100000"/>
              </a:lnSpc>
              <a:spcBef>
                <a:spcPts val="1440"/>
              </a:spcBef>
              <a:buNone/>
              <a:tabLst>
                <a:tab algn="l" pos="0"/>
              </a:tabLst>
            </a:pPr>
            <a:r>
              <a:rPr b="0" lang="ru-RU" sz="7200" spc="-1" strike="noStrike">
                <a:solidFill>
                  <a:srgbClr val="000000"/>
                </a:solidFill>
                <a:latin typeface="Times New Roman"/>
              </a:rPr>
              <a:t>Среди них неоднократные чемпионки, члены </a:t>
            </a:r>
            <a:endParaRPr b="0" lang="ru-RU" sz="7200" spc="-1" strike="noStrike">
              <a:solidFill>
                <a:srgbClr val="000000"/>
              </a:solidFill>
              <a:latin typeface="Times New Roman"/>
            </a:endParaRPr>
          </a:p>
          <a:p>
            <a:pPr marL="343080" indent="-343080">
              <a:lnSpc>
                <a:spcPct val="100000"/>
              </a:lnSpc>
              <a:spcBef>
                <a:spcPts val="1440"/>
              </a:spcBef>
              <a:buNone/>
              <a:tabLst>
                <a:tab algn="l" pos="0"/>
              </a:tabLst>
            </a:pPr>
            <a:r>
              <a:rPr b="0" lang="ru-RU" sz="7200" spc="-1" strike="noStrike">
                <a:solidFill>
                  <a:srgbClr val="000000"/>
                </a:solidFill>
                <a:latin typeface="Times New Roman"/>
              </a:rPr>
              <a:t>сборных команд  М. Самойлова, Л. Панова, Тихонова и другие. </a:t>
            </a:r>
            <a:endParaRPr b="0" lang="ru-RU" sz="7200" spc="-1" strike="noStrike">
              <a:solidFill>
                <a:srgbClr val="000000"/>
              </a:solidFill>
              <a:latin typeface="Times New Roman"/>
            </a:endParaRPr>
          </a:p>
          <a:p>
            <a:pPr marL="343080" indent="-343080">
              <a:lnSpc>
                <a:spcPct val="100000"/>
              </a:lnSpc>
              <a:spcBef>
                <a:spcPts val="1440"/>
              </a:spcBef>
              <a:buNone/>
              <a:tabLst>
                <a:tab algn="l" pos="0"/>
              </a:tabLst>
            </a:pPr>
            <a:r>
              <a:rPr b="0" lang="ru-RU" sz="7200" spc="-1" strike="noStrike">
                <a:solidFill>
                  <a:srgbClr val="000000"/>
                </a:solidFill>
                <a:latin typeface="Times New Roman"/>
              </a:rPr>
              <a:t>Комитет по физкультуре и спорту организовал курсы для учителей физкультуры, </a:t>
            </a:r>
            <a:endParaRPr b="0" lang="ru-RU" sz="7200" spc="-1" strike="noStrike">
              <a:solidFill>
                <a:srgbClr val="000000"/>
              </a:solidFill>
              <a:latin typeface="Times New Roman"/>
            </a:endParaRPr>
          </a:p>
          <a:p>
            <a:pPr marL="343080" indent="-343080">
              <a:lnSpc>
                <a:spcPct val="100000"/>
              </a:lnSpc>
              <a:spcBef>
                <a:spcPts val="1440"/>
              </a:spcBef>
              <a:buNone/>
              <a:tabLst>
                <a:tab algn="l" pos="0"/>
              </a:tabLst>
            </a:pPr>
            <a:r>
              <a:rPr b="0" lang="ru-RU" sz="7200" spc="-1" strike="noStrike">
                <a:solidFill>
                  <a:srgbClr val="000000"/>
                </a:solidFill>
                <a:latin typeface="Times New Roman"/>
              </a:rPr>
              <a:t>которые освоили знания по лечебной гимнастике.</a:t>
            </a:r>
            <a:endParaRPr b="0" lang="ru-RU" sz="7200" spc="-1" strike="noStrike">
              <a:solidFill>
                <a:srgbClr val="000000"/>
              </a:solidFill>
              <a:latin typeface="Times New Roman"/>
            </a:endParaRPr>
          </a:p>
          <a:p>
            <a:pPr marL="343080" indent="-343080">
              <a:lnSpc>
                <a:spcPct val="100000"/>
              </a:lnSpc>
              <a:spcBef>
                <a:spcPts val="1440"/>
              </a:spcBef>
              <a:buNone/>
              <a:tabLst>
                <a:tab algn="l" pos="0"/>
              </a:tabLst>
            </a:pPr>
            <a:r>
              <a:rPr b="0" lang="ru-RU" sz="7200" spc="-1" strike="noStrike">
                <a:solidFill>
                  <a:srgbClr val="000000"/>
                </a:solidFill>
                <a:latin typeface="Times New Roman"/>
              </a:rPr>
              <a:t>В годы войны были госпитали для раненых фронтовиков.</a:t>
            </a:r>
            <a:endParaRPr b="0" lang="ru-RU" sz="7200" spc="-1" strike="noStrike">
              <a:solidFill>
                <a:srgbClr val="000000"/>
              </a:solidFill>
              <a:latin typeface="Times New Roman"/>
            </a:endParaRPr>
          </a:p>
          <a:p>
            <a:pPr marL="343080" indent="-343080">
              <a:lnSpc>
                <a:spcPct val="100000"/>
              </a:lnSpc>
              <a:spcBef>
                <a:spcPts val="641"/>
              </a:spcBef>
              <a:buNone/>
              <a:tabLst>
                <a:tab algn="l" pos="0"/>
              </a:tabLst>
            </a:pPr>
            <a:br>
              <a:rPr sz="2800"/>
            </a:br>
            <a:br>
              <a:rPr sz="3200"/>
            </a:br>
            <a:br>
              <a:rPr sz="3200"/>
            </a:br>
            <a:endParaRPr b="0" lang="ru-RU" sz="2800" spc="-1" strike="noStrike">
              <a:solidFill>
                <a:srgbClr val="000000"/>
              </a:solidFill>
              <a:latin typeface="Times New Roman"/>
            </a:endParaRPr>
          </a:p>
        </p:txBody>
      </p:sp>
      <p:pic>
        <p:nvPicPr>
          <p:cNvPr id="145" name="Picture 3" descr="C:\Users\Пользователь\Desktop\37059-099f1-43920077-m750x740-u8ca40.jpg"/>
          <p:cNvPicPr/>
          <p:nvPr/>
        </p:nvPicPr>
        <p:blipFill>
          <a:blip r:embed="rId3"/>
          <a:srcRect l="0" t="10925" r="0" b="0"/>
          <a:stretch/>
        </p:blipFill>
        <p:spPr>
          <a:xfrm>
            <a:off x="5286240" y="4214880"/>
            <a:ext cx="3523680" cy="2356920"/>
          </a:xfrm>
          <a:prstGeom prst="rect">
            <a:avLst/>
          </a:prstGeom>
          <a:ln w="0">
            <a:noFill/>
          </a:ln>
          <a:effectLst>
            <a:softEdge rad="112680"/>
          </a:effectLst>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p:nvPr>
        </p:nvSpPr>
        <p:spPr>
          <a:xfrm>
            <a:off x="457200" y="1285920"/>
            <a:ext cx="8229240" cy="4839840"/>
          </a:xfrm>
          <a:prstGeom prst="rect">
            <a:avLst/>
          </a:prstGeom>
          <a:noFill/>
          <a:ln w="0">
            <a:noFill/>
          </a:ln>
        </p:spPr>
        <p:txBody>
          <a:bodyPr anchor="t">
            <a:normAutofit fontScale="86000"/>
          </a:bodyPr>
          <a:p>
            <a:pPr marL="343080" indent="-343080" algn="ctr">
              <a:lnSpc>
                <a:spcPct val="100000"/>
              </a:lnSpc>
              <a:spcBef>
                <a:spcPts val="641"/>
              </a:spcBef>
              <a:buNone/>
              <a:tabLst>
                <a:tab algn="l" pos="0"/>
              </a:tabLst>
            </a:pPr>
            <a:r>
              <a:rPr b="1" lang="ru-RU" sz="3200" spc="-1" strike="noStrike">
                <a:solidFill>
                  <a:srgbClr val="c00000"/>
                </a:solidFill>
                <a:latin typeface="Times New Roman"/>
              </a:rPr>
              <a:t>Невозможно назвать всех, кто своими рекордами и достижениями славил советский спорт, был примером для молодёжи в мирное время и кто отдал свою жизнь за отчизну, когда над нею нависла смертельная опасность.</a:t>
            </a:r>
            <a:br>
              <a:rPr sz="3200"/>
            </a:br>
            <a:br>
              <a:rPr sz="3200"/>
            </a:br>
            <a:r>
              <a:rPr b="1" i="1" lang="ru-RU" sz="3200" spc="-1" strike="noStrike">
                <a:solidFill>
                  <a:srgbClr val="1e1c11"/>
                </a:solidFill>
                <a:latin typeface="Times New Roman"/>
              </a:rPr>
              <a:t>Подвиги атлетов — сколько их было! </a:t>
            </a:r>
            <a:endParaRPr b="0" lang="ru-RU" sz="3200" spc="-1" strike="noStrike">
              <a:solidFill>
                <a:srgbClr val="000000"/>
              </a:solidFill>
              <a:latin typeface="Times New Roman"/>
            </a:endParaRPr>
          </a:p>
          <a:p>
            <a:pPr marL="343080" indent="-343080" algn="ctr">
              <a:lnSpc>
                <a:spcPct val="100000"/>
              </a:lnSpc>
              <a:spcBef>
                <a:spcPts val="641"/>
              </a:spcBef>
              <a:buNone/>
              <a:tabLst>
                <a:tab algn="l" pos="0"/>
              </a:tabLst>
            </a:pPr>
            <a:r>
              <a:rPr b="1" i="1" lang="ru-RU" sz="3200" spc="-1" strike="noStrike">
                <a:solidFill>
                  <a:srgbClr val="1e1c11"/>
                </a:solidFill>
                <a:latin typeface="Times New Roman"/>
              </a:rPr>
              <a:t>Вот лишь несколько ярких примеров смелости и самоотверженности советских спортсменов на полях сражений.</a:t>
            </a:r>
            <a:br>
              <a:rPr sz="3200"/>
            </a:br>
            <a:endParaRPr b="0" lang="ru-RU" sz="3200" spc="-1" strike="noStrike">
              <a:solidFill>
                <a:srgbClr val="000000"/>
              </a:solidFill>
              <a:latin typeface="Times New Roman"/>
            </a:endParaRPr>
          </a:p>
          <a:p>
            <a:pPr marL="343080" indent="-343080">
              <a:lnSpc>
                <a:spcPct val="100000"/>
              </a:lnSpc>
              <a:spcBef>
                <a:spcPts val="641"/>
              </a:spcBef>
              <a:buNone/>
              <a:tabLst>
                <a:tab algn="l" pos="0"/>
              </a:tabLst>
            </a:pPr>
            <a:endParaRPr b="0" lang="ru-RU" sz="32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7" name="Picture 2" descr="&amp;Icy;&amp;scy;&amp;tcy;&amp;ocy;&amp;rcy;&amp;icy;&amp;yacy; &amp;fcy;&amp;ocy;&amp;ncy; &amp;dcy;&amp;lcy;&amp;yacy; &amp;pcy;&amp;rcy;&amp;iecy;&amp;zcy;&amp;iecy;&amp;ncy;&amp;tcy;&amp;acy;&amp;tscy;&amp;icy;&amp;icy;"/>
          <p:cNvPicPr/>
          <p:nvPr/>
        </p:nvPicPr>
        <p:blipFill>
          <a:blip r:embed="rId1"/>
          <a:srcRect l="2869" t="46879" r="49359" b="0"/>
          <a:stretch/>
        </p:blipFill>
        <p:spPr>
          <a:xfrm>
            <a:off x="6786720" y="4714920"/>
            <a:ext cx="2142720" cy="1791360"/>
          </a:xfrm>
          <a:prstGeom prst="rect">
            <a:avLst/>
          </a:prstGeom>
          <a:ln w="0">
            <a:noFill/>
          </a:ln>
        </p:spPr>
      </p:pic>
      <p:pic>
        <p:nvPicPr>
          <p:cNvPr id="148" name="Picture 4" descr="http://i.io.ua/img_su/small/0020/77/00207715_n1.jpg"/>
          <p:cNvPicPr/>
          <p:nvPr/>
        </p:nvPicPr>
        <p:blipFill>
          <a:blip r:embed="rId2"/>
          <a:stretch/>
        </p:blipFill>
        <p:spPr>
          <a:xfrm>
            <a:off x="357120" y="2214720"/>
            <a:ext cx="2736000" cy="3677040"/>
          </a:xfrm>
          <a:prstGeom prst="rect">
            <a:avLst/>
          </a:prstGeom>
          <a:ln w="57150">
            <a:solidFill>
              <a:srgbClr val="c00000"/>
            </a:solidFill>
            <a:round/>
          </a:ln>
        </p:spPr>
      </p:pic>
      <p:sp>
        <p:nvSpPr>
          <p:cNvPr id="149" name="PlaceHolder 1"/>
          <p:cNvSpPr>
            <a:spLocks noGrp="1"/>
          </p:cNvSpPr>
          <p:nvPr>
            <p:ph type="title"/>
          </p:nvPr>
        </p:nvSpPr>
        <p:spPr>
          <a:xfrm>
            <a:off x="3357720" y="1643040"/>
            <a:ext cx="5100120" cy="499680"/>
          </a:xfrm>
          <a:prstGeom prst="rect">
            <a:avLst/>
          </a:prstGeom>
          <a:noFill/>
          <a:ln w="0">
            <a:noFill/>
          </a:ln>
        </p:spPr>
        <p:txBody>
          <a:bodyPr anchor="ctr">
            <a:normAutofit fontScale="30000"/>
          </a:bodyPr>
          <a:p>
            <a:pPr algn="ctr">
              <a:lnSpc>
                <a:spcPct val="100000"/>
              </a:lnSpc>
              <a:buNone/>
            </a:pPr>
            <a:r>
              <a:rPr b="1" lang="ru-RU" sz="4400" spc="-1" strike="noStrike">
                <a:solidFill>
                  <a:srgbClr val="c00000"/>
                </a:solidFill>
                <a:latin typeface="Times New Roman"/>
              </a:rPr>
              <a:t>Григорий Малинко</a:t>
            </a:r>
            <a:br>
              <a:rPr sz="4400"/>
            </a:br>
            <a:endParaRPr b="0" lang="ru-RU" sz="4400" spc="-1" strike="noStrike">
              <a:solidFill>
                <a:srgbClr val="000000"/>
              </a:solidFill>
              <a:latin typeface="Times New Roman"/>
            </a:endParaRPr>
          </a:p>
        </p:txBody>
      </p:sp>
      <p:sp>
        <p:nvSpPr>
          <p:cNvPr id="150" name="PlaceHolder 2"/>
          <p:cNvSpPr>
            <a:spLocks noGrp="1"/>
          </p:cNvSpPr>
          <p:nvPr>
            <p:ph type="subTitle"/>
          </p:nvPr>
        </p:nvSpPr>
        <p:spPr>
          <a:xfrm>
            <a:off x="3286080" y="2071800"/>
            <a:ext cx="5500440" cy="3566880"/>
          </a:xfrm>
          <a:prstGeom prst="rect">
            <a:avLst/>
          </a:prstGeom>
          <a:noFill/>
          <a:ln w="0">
            <a:noFill/>
          </a:ln>
        </p:spPr>
        <p:txBody>
          <a:bodyPr anchor="t">
            <a:normAutofit fontScale="78000"/>
          </a:bodyPr>
          <a:p>
            <a:pPr algn="ctr">
              <a:lnSpc>
                <a:spcPct val="100000"/>
              </a:lnSpc>
              <a:spcBef>
                <a:spcPts val="420"/>
              </a:spcBef>
              <a:buNone/>
              <a:tabLst>
                <a:tab algn="l" pos="0"/>
              </a:tabLst>
            </a:pPr>
            <a:r>
              <a:rPr b="0" lang="ru-RU" sz="2100" spc="-1" strike="noStrike">
                <a:solidFill>
                  <a:srgbClr val="000000"/>
                </a:solidFill>
                <a:latin typeface="Times New Roman"/>
              </a:rPr>
              <a:t>Многократный чемпион УССР по борьбе, харьковский динамовец Григорий Васильевич Малинко начал войну артиллеристом. Уже в первых боях украинский богатырь поражал однополчан не только своей недюжинной силой, выносливостью, ловкостью, но и необычайной храбростью.</a:t>
            </a:r>
            <a:br>
              <a:rPr sz="2100"/>
            </a:br>
            <a:r>
              <a:rPr b="0" lang="ru-RU" sz="2100" spc="-1" strike="noStrike">
                <a:solidFill>
                  <a:srgbClr val="000000"/>
                </a:solidFill>
                <a:latin typeface="Times New Roman"/>
              </a:rPr>
              <a:t>Однажды Григорий Малинко, защищая подступы к атакуемому немцами селу, остался один со своим орудием. Отличаясь необыкновенной силой, Малинко перетаскивая вручную полуторатонное орудие и снаряды, быстро менял огневые позиции и открывал беглый артиллерийский огонь. Гитлеровцам, полагавшим, что стрельбу ведут по крайней мере несколько орудийный расчётов, и в голову не могло прийти, что бой ведёт всего один человек.</a:t>
            </a:r>
            <a:endParaRPr b="0" lang="ru-RU" sz="2100" spc="-1" strike="noStrike">
              <a:latin typeface="Arial"/>
            </a:endParaRPr>
          </a:p>
          <a:p>
            <a:pPr algn="ctr">
              <a:lnSpc>
                <a:spcPct val="100000"/>
              </a:lnSpc>
              <a:spcBef>
                <a:spcPts val="400"/>
              </a:spcBef>
              <a:buNone/>
              <a:tabLst>
                <a:tab algn="l" pos="0"/>
              </a:tabLst>
            </a:pP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Picture 2" descr="&amp;Icy;&amp;scy;&amp;tcy;&amp;ocy;&amp;rcy;&amp;icy;&amp;yacy; &amp;fcy;&amp;ocy;&amp;ncy; &amp;dcy;&amp;lcy;&amp;yacy; &amp;pcy;&amp;rcy;&amp;iecy;&amp;zcy;&amp;iecy;&amp;ncy;&amp;tcy;&amp;acy;&amp;tscy;&amp;icy;&amp;icy;"/>
          <p:cNvPicPr/>
          <p:nvPr/>
        </p:nvPicPr>
        <p:blipFill>
          <a:blip r:embed="rId1"/>
          <a:srcRect l="2869" t="46879" r="49359" b="0"/>
          <a:stretch/>
        </p:blipFill>
        <p:spPr>
          <a:xfrm>
            <a:off x="6786720" y="4643280"/>
            <a:ext cx="2356920" cy="1970640"/>
          </a:xfrm>
          <a:prstGeom prst="rect">
            <a:avLst/>
          </a:prstGeom>
          <a:ln w="0">
            <a:noFill/>
          </a:ln>
        </p:spPr>
      </p:pic>
      <p:sp>
        <p:nvSpPr>
          <p:cNvPr id="152" name="PlaceHolder 1"/>
          <p:cNvSpPr>
            <a:spLocks noGrp="1"/>
          </p:cNvSpPr>
          <p:nvPr>
            <p:ph type="title"/>
          </p:nvPr>
        </p:nvSpPr>
        <p:spPr>
          <a:xfrm>
            <a:off x="2500200" y="1143000"/>
            <a:ext cx="6186240" cy="428400"/>
          </a:xfrm>
          <a:prstGeom prst="rect">
            <a:avLst/>
          </a:prstGeom>
          <a:noFill/>
          <a:ln w="0">
            <a:noFill/>
          </a:ln>
        </p:spPr>
        <p:txBody>
          <a:bodyPr anchor="ctr">
            <a:normAutofit fontScale="27000"/>
          </a:bodyPr>
          <a:p>
            <a:pPr algn="ctr">
              <a:lnSpc>
                <a:spcPct val="100000"/>
              </a:lnSpc>
              <a:buNone/>
            </a:pPr>
            <a:r>
              <a:rPr b="1" lang="ru-RU" sz="3600" spc="-1" strike="noStrike">
                <a:solidFill>
                  <a:srgbClr val="c00000"/>
                </a:solidFill>
                <a:latin typeface="Times New Roman"/>
              </a:rPr>
              <a:t>         </a:t>
            </a:r>
            <a:r>
              <a:rPr b="1" lang="ru-RU" sz="3600" spc="-1" strike="noStrike">
                <a:solidFill>
                  <a:srgbClr val="c00000"/>
                </a:solidFill>
                <a:latin typeface="Times New Roman"/>
              </a:rPr>
              <a:t>Александр Донской</a:t>
            </a:r>
            <a:br>
              <a:rPr sz="4400"/>
            </a:br>
            <a:endParaRPr b="0" lang="ru-RU" sz="3600" spc="-1" strike="noStrike">
              <a:solidFill>
                <a:srgbClr val="000000"/>
              </a:solidFill>
              <a:latin typeface="Times New Roman"/>
            </a:endParaRPr>
          </a:p>
        </p:txBody>
      </p:sp>
      <p:sp>
        <p:nvSpPr>
          <p:cNvPr id="153" name="PlaceHolder 2"/>
          <p:cNvSpPr>
            <a:spLocks noGrp="1"/>
          </p:cNvSpPr>
          <p:nvPr>
            <p:ph/>
          </p:nvPr>
        </p:nvSpPr>
        <p:spPr>
          <a:xfrm>
            <a:off x="3714840" y="1428840"/>
            <a:ext cx="4971600" cy="5000400"/>
          </a:xfrm>
          <a:prstGeom prst="rect">
            <a:avLst/>
          </a:prstGeom>
          <a:noFill/>
          <a:ln w="0">
            <a:noFill/>
          </a:ln>
        </p:spPr>
        <p:txBody>
          <a:bodyPr anchor="t">
            <a:noAutofit/>
          </a:bodyPr>
          <a:p>
            <a:pPr marL="343080" indent="-343080">
              <a:lnSpc>
                <a:spcPct val="100000"/>
              </a:lnSpc>
              <a:spcBef>
                <a:spcPts val="360"/>
              </a:spcBef>
              <a:buNone/>
              <a:tabLst>
                <a:tab algn="l" pos="0"/>
              </a:tabLst>
            </a:pPr>
            <a:r>
              <a:rPr b="0" lang="ru-RU" sz="1800" spc="-1" strike="noStrike">
                <a:solidFill>
                  <a:srgbClr val="000000"/>
                </a:solidFill>
                <a:latin typeface="Times New Roman"/>
              </a:rPr>
              <a:t>Орденами и медалями за боевые дела отмечен штангист Александр Донской. </a:t>
            </a: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r>
              <a:rPr b="0" lang="ru-RU" sz="1800" spc="-1" strike="noStrike">
                <a:solidFill>
                  <a:srgbClr val="000000"/>
                </a:solidFill>
                <a:latin typeface="Times New Roman"/>
              </a:rPr>
              <a:t>Он по заданию командира партизанского отряда, приняв на себя роль сельского священника, прятал в церкви оружие и готовил боевую группу, с которой ушел воевать в волынские леса. </a:t>
            </a: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r>
              <a:rPr b="0" lang="ru-RU" sz="1800" spc="-1" strike="noStrike">
                <a:solidFill>
                  <a:srgbClr val="000000"/>
                </a:solidFill>
                <a:latin typeface="Times New Roman"/>
              </a:rPr>
              <a:t>Гитлеровцы были бы немало удивлены, узнав, что под рясой «батюшки» скрывается чемпион Украины по тяжелой атлетике. Свои ратные подвиги Донской совершал и воюя в партизанском отряде. За время пребывания в диверсионной группе Донской записал на свой личный счет 9 пущенных под откос вражеских эшелонов и </a:t>
            </a: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r>
              <a:rPr b="0" lang="ru-RU" sz="1800" spc="-1" strike="noStrike">
                <a:solidFill>
                  <a:srgbClr val="000000"/>
                </a:solidFill>
                <a:latin typeface="Times New Roman"/>
              </a:rPr>
              <a:t>две автомашины с живой </a:t>
            </a:r>
            <a:endParaRPr b="0" lang="ru-RU" sz="1800" spc="-1" strike="noStrike">
              <a:solidFill>
                <a:srgbClr val="000000"/>
              </a:solidFill>
              <a:latin typeface="Times New Roman"/>
            </a:endParaRPr>
          </a:p>
          <a:p>
            <a:pPr marL="343080" indent="-343080">
              <a:lnSpc>
                <a:spcPct val="100000"/>
              </a:lnSpc>
              <a:spcBef>
                <a:spcPts val="360"/>
              </a:spcBef>
              <a:buNone/>
              <a:tabLst>
                <a:tab algn="l" pos="0"/>
              </a:tabLst>
            </a:pPr>
            <a:r>
              <a:rPr b="0" lang="ru-RU" sz="1800" spc="-1" strike="noStrike">
                <a:solidFill>
                  <a:srgbClr val="000000"/>
                </a:solidFill>
                <a:latin typeface="Times New Roman"/>
              </a:rPr>
              <a:t>силой и техникой.</a:t>
            </a:r>
            <a:endParaRPr b="0" lang="ru-RU" sz="1800" spc="-1" strike="noStrike">
              <a:solidFill>
                <a:srgbClr val="000000"/>
              </a:solidFill>
              <a:latin typeface="Times New Roman"/>
            </a:endParaRPr>
          </a:p>
          <a:p>
            <a:pPr marL="343080" indent="-343080">
              <a:lnSpc>
                <a:spcPct val="100000"/>
              </a:lnSpc>
              <a:spcBef>
                <a:spcPts val="400"/>
              </a:spcBef>
              <a:buNone/>
              <a:tabLst>
                <a:tab algn="l" pos="0"/>
              </a:tabLst>
            </a:pPr>
            <a:endParaRPr b="0" lang="ru-RU" sz="2000" spc="-1" strike="noStrike">
              <a:solidFill>
                <a:srgbClr val="000000"/>
              </a:solidFill>
              <a:latin typeface="Times New Roman"/>
            </a:endParaRPr>
          </a:p>
        </p:txBody>
      </p:sp>
      <p:pic>
        <p:nvPicPr>
          <p:cNvPr id="154" name="Picture 4" descr="http://www.dontr.ru/upload/Text/51656.jpg"/>
          <p:cNvPicPr/>
          <p:nvPr/>
        </p:nvPicPr>
        <p:blipFill>
          <a:blip r:embed="rId2"/>
          <a:srcRect l="0" t="0" r="23264" b="0"/>
          <a:stretch/>
        </p:blipFill>
        <p:spPr>
          <a:xfrm>
            <a:off x="285840" y="1357200"/>
            <a:ext cx="1973160" cy="1928520"/>
          </a:xfrm>
          <a:prstGeom prst="rect">
            <a:avLst/>
          </a:prstGeom>
          <a:ln w="57150">
            <a:solidFill>
              <a:srgbClr val="c00000"/>
            </a:solidFill>
            <a:round/>
          </a:ln>
        </p:spPr>
      </p:pic>
      <p:pic>
        <p:nvPicPr>
          <p:cNvPr id="155" name="Picture 2" descr="Пресса о нас - Мы помним"/>
          <p:cNvPicPr/>
          <p:nvPr/>
        </p:nvPicPr>
        <p:blipFill>
          <a:blip r:embed="rId3"/>
          <a:stretch/>
        </p:blipFill>
        <p:spPr>
          <a:xfrm>
            <a:off x="1285920" y="3357720"/>
            <a:ext cx="2271600" cy="3276000"/>
          </a:xfrm>
          <a:prstGeom prst="rect">
            <a:avLst/>
          </a:prstGeom>
          <a:ln w="0">
            <a:noFill/>
          </a:ln>
          <a:effectLst>
            <a:softEdge rad="112680"/>
          </a:effectLst>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a0000"/>
      </a:hlink>
      <a:folHlink>
        <a:srgbClr val="fac08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a0000"/>
      </a:hlink>
      <a:folHlink>
        <a:srgbClr val="fac08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a0000"/>
      </a:hlink>
      <a:folHlink>
        <a:srgbClr val="fac08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a0000"/>
      </a:hlink>
      <a:folHlink>
        <a:srgbClr val="fac08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971</TotalTime>
  <Application>LibreOffice/7.3.6.2$Linux_X86_64 LibreOffice_project/30$Build-2</Application>
  <AppVersion>15.0000</AppVersion>
  <Words>2573</Words>
  <Paragraphs>205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2015-04-19T15:51:03Z</dcterms:created>
  <dc:creator>Ранько Елена</dc:creator>
  <dc:description/>
  <dc:language>ru-RU</dc:language>
  <cp:lastModifiedBy/>
  <dcterms:modified xsi:type="dcterms:W3CDTF">2025-05-20T09:59:31Z</dcterms:modified>
  <cp:revision>87</cp:revision>
  <dc:subject/>
  <dc:title>Нам дороги эти позабыть нельзя!</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7</vt:i4>
  </property>
  <property fmtid="{D5CDD505-2E9C-101B-9397-08002B2CF9AE}" pid="3" name="PresentationFormat">
    <vt:lpwstr>Экран (4:3)</vt:lpwstr>
  </property>
  <property fmtid="{D5CDD505-2E9C-101B-9397-08002B2CF9AE}" pid="4" name="Slides">
    <vt:i4>32</vt:i4>
  </property>
</Properties>
</file>